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57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2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7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13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10/05/2024 08:56:46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39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5/10/24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5/10/24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7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5/10/24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89" y="3973363"/>
            <a:ext cx="5216986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Scenario 1: Segregated Roads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Version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3401" y="1672067"/>
            <a:ext cx="9619861" cy="45532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CE60B8-9EFE-3F43-9613-ABFC660B72CE}"/>
              </a:ext>
            </a:extLst>
          </p:cNvPr>
          <p:cNvSpPr/>
          <p:nvPr/>
        </p:nvSpPr>
        <p:spPr>
          <a:xfrm rot="5400000">
            <a:off x="2622862" y="705625"/>
            <a:ext cx="1697082" cy="29680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2F9747-E51B-7443-8B68-B865CD5E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26" y="217642"/>
            <a:ext cx="10515600" cy="647598"/>
          </a:xfrm>
        </p:spPr>
        <p:txBody>
          <a:bodyPr>
            <a:normAutofit fontScale="90000"/>
          </a:bodyPr>
          <a:lstStyle/>
          <a:p>
            <a:r>
              <a:rPr lang="en-US" dirty="0"/>
              <a:t>Segregated Roads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623BA-548A-6F45-847C-E26B4349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933782"/>
            <a:ext cx="6830962" cy="5351336"/>
          </a:xfrm>
        </p:spPr>
        <p:txBody>
          <a:bodyPr>
            <a:normAutofit/>
          </a:bodyPr>
          <a:lstStyle/>
          <a:p>
            <a:r>
              <a:rPr lang="en-US" sz="2000" dirty="0"/>
              <a:t>Geofence is created to prevent specified unauthorized LOs (vehicle type) to enter a specific road in the mine –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Awareness - When LO’s outer beam breaches the No Go zone/geofence, then the CAS screen will brighten and No Go Zone icon will appear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Alert – If the LO’s inner beam breaches the No Go zone/geofence an in cab verbal prompt will be triggered ”No-Go Zone Ahead”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Alarm - If the LO’s body breaches the No Go zone/geofence an in cab verbal prompt will be triggered ”No Go Zone Breach”</a:t>
            </a:r>
          </a:p>
          <a:p>
            <a:pPr lvl="2"/>
            <a:r>
              <a:rPr lang="en-US" sz="1200" dirty="0"/>
              <a:t>Prompt will continue until vehicle exits the zone</a:t>
            </a:r>
            <a:endParaRPr lang="en-US" sz="1800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sz="3200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561BF6-575D-524F-B7CA-2EF6A6380CBE}"/>
              </a:ext>
            </a:extLst>
          </p:cNvPr>
          <p:cNvSpPr/>
          <p:nvPr/>
        </p:nvSpPr>
        <p:spPr>
          <a:xfrm>
            <a:off x="68834" y="933782"/>
            <a:ext cx="2670680" cy="57065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619E5AA-A53A-5E4D-AA5D-88DC2740005E}"/>
              </a:ext>
            </a:extLst>
          </p:cNvPr>
          <p:cNvGrpSpPr/>
          <p:nvPr/>
        </p:nvGrpSpPr>
        <p:grpSpPr>
          <a:xfrm>
            <a:off x="2774499" y="778072"/>
            <a:ext cx="481778" cy="726266"/>
            <a:chOff x="2843326" y="866560"/>
            <a:chExt cx="481778" cy="72626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711F194-05ED-C64A-B160-4A317229C750}"/>
                </a:ext>
              </a:extLst>
            </p:cNvPr>
            <p:cNvSpPr txBox="1"/>
            <p:nvPr/>
          </p:nvSpPr>
          <p:spPr>
            <a:xfrm>
              <a:off x="2843326" y="866560"/>
              <a:ext cx="481778" cy="461665"/>
            </a:xfrm>
            <a:prstGeom prst="rect">
              <a:avLst/>
            </a:prstGeom>
            <a:ln w="41275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LV’s Only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239889E-8651-E54D-88F4-7DD4F10CF892}"/>
                </a:ext>
              </a:extLst>
            </p:cNvPr>
            <p:cNvCxnSpPr>
              <a:cxnSpLocks/>
            </p:cNvCxnSpPr>
            <p:nvPr/>
          </p:nvCxnSpPr>
          <p:spPr>
            <a:xfrm>
              <a:off x="3057832" y="1341089"/>
              <a:ext cx="0" cy="25173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05791BB6-68F8-7441-865E-AC4432824D48}"/>
              </a:ext>
            </a:extLst>
          </p:cNvPr>
          <p:cNvSpPr/>
          <p:nvPr/>
        </p:nvSpPr>
        <p:spPr>
          <a:xfrm>
            <a:off x="2664542" y="1292028"/>
            <a:ext cx="2359735" cy="1834630"/>
          </a:xfrm>
          <a:prstGeom prst="rect">
            <a:avLst/>
          </a:prstGeom>
          <a:solidFill>
            <a:schemeClr val="lt1">
              <a:alpha val="16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A screen shot of a computer&#10;&#10;Description automatically generated">
            <a:extLst>
              <a:ext uri="{FF2B5EF4-FFF2-40B4-BE49-F238E27FC236}">
                <a16:creationId xmlns:a16="http://schemas.microsoft.com/office/drawing/2014/main" id="{C8531401-238C-8040-AD5F-BC4EE1565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174" y="3445478"/>
            <a:ext cx="1881234" cy="313828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270AACA-CC57-3B45-B1CD-D6B8E3731E1A}"/>
              </a:ext>
            </a:extLst>
          </p:cNvPr>
          <p:cNvGrpSpPr/>
          <p:nvPr/>
        </p:nvGrpSpPr>
        <p:grpSpPr>
          <a:xfrm rot="5400000">
            <a:off x="900948" y="655962"/>
            <a:ext cx="806346" cy="2221859"/>
            <a:chOff x="7747266" y="3723621"/>
            <a:chExt cx="608235" cy="2221859"/>
          </a:xfrm>
        </p:grpSpPr>
        <p:sp>
          <p:nvSpPr>
            <p:cNvPr id="15" name="Isosceles Triangle 90">
              <a:extLst>
                <a:ext uri="{FF2B5EF4-FFF2-40B4-BE49-F238E27FC236}">
                  <a16:creationId xmlns:a16="http://schemas.microsoft.com/office/drawing/2014/main" id="{055E6D3A-471B-D245-8EF1-881E0AEAA682}"/>
                </a:ext>
              </a:extLst>
            </p:cNvPr>
            <p:cNvSpPr/>
            <p:nvPr/>
          </p:nvSpPr>
          <p:spPr>
            <a:xfrm flipV="1">
              <a:off x="7835383" y="3723621"/>
              <a:ext cx="378000" cy="1397101"/>
            </a:xfrm>
            <a:prstGeom prst="triangle">
              <a:avLst/>
            </a:prstGeom>
            <a:solidFill>
              <a:srgbClr val="FFFF00">
                <a:alpha val="3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Isosceles Triangle 109">
              <a:extLst>
                <a:ext uri="{FF2B5EF4-FFF2-40B4-BE49-F238E27FC236}">
                  <a16:creationId xmlns:a16="http://schemas.microsoft.com/office/drawing/2014/main" id="{F72B100C-9F57-1C41-A300-61EE0FF07FF6}"/>
                </a:ext>
              </a:extLst>
            </p:cNvPr>
            <p:cNvSpPr/>
            <p:nvPr/>
          </p:nvSpPr>
          <p:spPr>
            <a:xfrm flipV="1">
              <a:off x="7868909" y="4034811"/>
              <a:ext cx="324000" cy="1085911"/>
            </a:xfrm>
            <a:prstGeom prst="triangle">
              <a:avLst/>
            </a:prstGeom>
            <a:solidFill>
              <a:srgbClr val="FF0000">
                <a:alpha val="4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7" name="Picture 43">
              <a:extLst>
                <a:ext uri="{FF2B5EF4-FFF2-40B4-BE49-F238E27FC236}">
                  <a16:creationId xmlns:a16="http://schemas.microsoft.com/office/drawing/2014/main" id="{B13E26AF-EAA7-FE42-9060-710F3F34C8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266" y="5006631"/>
              <a:ext cx="608235" cy="938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9" name="Graphic 18" descr="Forbidden">
            <a:extLst>
              <a:ext uri="{FF2B5EF4-FFF2-40B4-BE49-F238E27FC236}">
                <a16:creationId xmlns:a16="http://schemas.microsoft.com/office/drawing/2014/main" id="{6E53BE58-F3E3-D94C-8EE3-67958DFD22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3709" y="5438252"/>
            <a:ext cx="412107" cy="41210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465832AA-5785-A346-96BC-793661D3F00E}"/>
              </a:ext>
            </a:extLst>
          </p:cNvPr>
          <p:cNvGrpSpPr/>
          <p:nvPr/>
        </p:nvGrpSpPr>
        <p:grpSpPr>
          <a:xfrm>
            <a:off x="1369618" y="2206242"/>
            <a:ext cx="1627387" cy="524000"/>
            <a:chOff x="536713" y="5512860"/>
            <a:chExt cx="1627387" cy="52400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0178F6-6CFE-FC43-9C66-75731B64B1BE}"/>
                </a:ext>
              </a:extLst>
            </p:cNvPr>
            <p:cNvSpPr txBox="1"/>
            <p:nvPr/>
          </p:nvSpPr>
          <p:spPr>
            <a:xfrm>
              <a:off x="536713" y="5759861"/>
              <a:ext cx="1627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“NO-GO ZONE AHEAD”</a:t>
              </a:r>
            </a:p>
          </p:txBody>
        </p:sp>
        <p:pic>
          <p:nvPicPr>
            <p:cNvPr id="22" name="Graphic 21" descr="Wi-Fi">
              <a:extLst>
                <a:ext uri="{FF2B5EF4-FFF2-40B4-BE49-F238E27FC236}">
                  <a16:creationId xmlns:a16="http://schemas.microsoft.com/office/drawing/2014/main" id="{7EE0413B-07B0-9D44-8FB9-95C0F690F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20278001">
              <a:off x="1024205" y="5512860"/>
              <a:ext cx="380999" cy="380999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723D5E2-6240-D64C-95AB-419831D463DD}"/>
              </a:ext>
            </a:extLst>
          </p:cNvPr>
          <p:cNvGrpSpPr/>
          <p:nvPr/>
        </p:nvGrpSpPr>
        <p:grpSpPr>
          <a:xfrm>
            <a:off x="2321353" y="2201051"/>
            <a:ext cx="1303014" cy="532231"/>
            <a:chOff x="704640" y="5512860"/>
            <a:chExt cx="1303014" cy="53223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AE8DEF3-C8C6-8948-B12D-A6154F195184}"/>
                </a:ext>
              </a:extLst>
            </p:cNvPr>
            <p:cNvSpPr txBox="1"/>
            <p:nvPr/>
          </p:nvSpPr>
          <p:spPr>
            <a:xfrm>
              <a:off x="704640" y="5768092"/>
              <a:ext cx="13030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“ZONE BREACH”</a:t>
              </a:r>
            </a:p>
          </p:txBody>
        </p:sp>
        <p:pic>
          <p:nvPicPr>
            <p:cNvPr id="25" name="Graphic 24" descr="Wi-Fi">
              <a:extLst>
                <a:ext uri="{FF2B5EF4-FFF2-40B4-BE49-F238E27FC236}">
                  <a16:creationId xmlns:a16="http://schemas.microsoft.com/office/drawing/2014/main" id="{271F3152-DBFD-F24E-B853-E1FDBF7B7D5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20278001">
              <a:off x="1024205" y="5512860"/>
              <a:ext cx="380999" cy="380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12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11111E-6 L 0.02865 -0.00093 " pathEditMode="relative" rAng="0" ptsTypes="AA">
                                      <p:cBhvr>
                                        <p:cTn id="14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65 -0.00093 L 0.05612 -0.00255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7" y="-9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12 -0.00255 L 0.14518 0.0027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3" y="2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251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1_Office Theme</vt:lpstr>
      <vt:lpstr>2_Office Theme</vt:lpstr>
      <vt:lpstr>PowerPoint Presentation</vt:lpstr>
      <vt:lpstr>Adapting and Using EMESRT Story Boards</vt:lpstr>
      <vt:lpstr>Segregated Roads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Eve McDonald</cp:lastModifiedBy>
  <cp:revision>8</cp:revision>
  <dcterms:created xsi:type="dcterms:W3CDTF">2020-10-07T22:58:51Z</dcterms:created>
  <dcterms:modified xsi:type="dcterms:W3CDTF">2024-05-09T22:57:01Z</dcterms:modified>
</cp:coreProperties>
</file>