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5" r:id="rId2"/>
  </p:sldMasterIdLst>
  <p:notesMasterIdLst>
    <p:notesMasterId r:id="rId6"/>
  </p:notesMasterIdLst>
  <p:sldIdLst>
    <p:sldId id="271" r:id="rId3"/>
    <p:sldId id="257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20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ABEE7-1C1F-4634-8494-5632AB1726C3}" type="datetimeFigureOut">
              <a:rPr lang="en-AU" smtClean="0"/>
              <a:t>10/5/2024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23D44-783E-4EA3-93F3-7B6DE17BC7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434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0E10061B-789A-42FF-8E62-511FEFCF9B06}"/>
              </a:ext>
            </a:extLst>
          </p:cNvPr>
          <p:cNvSpPr/>
          <p:nvPr userDrawn="1"/>
        </p:nvSpPr>
        <p:spPr>
          <a:xfrm flipV="1">
            <a:off x="0" y="0"/>
            <a:ext cx="10625138" cy="540385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B2AFFF-F2C7-4A37-9B11-BCED3052A8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913" cy="30051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50CC9E-4E8B-411D-952E-1634E9AC07A8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0" y="3924300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64F084-BD6E-4CC3-9B52-611415964C7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463" y="4700588"/>
            <a:ext cx="1919288" cy="10001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 title="Title"/>
          <p:cNvSpPr>
            <a:spLocks noGrp="1"/>
          </p:cNvSpPr>
          <p:nvPr>
            <p:ph type="ctrTitle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/>
          <p:cNvSpPr>
            <a:spLocks noGrp="1"/>
          </p:cNvSpPr>
          <p:nvPr>
            <p:ph type="subTitle" idx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278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A143042A-AEEC-4A5A-804F-0C212591B475}"/>
              </a:ext>
            </a:extLst>
          </p:cNvPr>
          <p:cNvSpPr/>
          <p:nvPr userDrawn="1"/>
        </p:nvSpPr>
        <p:spPr>
          <a:xfrm flipV="1">
            <a:off x="0" y="0"/>
            <a:ext cx="10625138" cy="540385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FD7486-A58C-4B2E-B245-C1DA6F8F5D6C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913" cy="3005138"/>
          </a:xfrm>
          <a:prstGeom prst="line">
            <a:avLst/>
          </a:prstGeom>
          <a:ln>
            <a:solidFill>
              <a:srgbClr val="F0D4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6054C3-A5E1-45D4-BF37-50B48BE1C97B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0" y="3924300"/>
            <a:ext cx="3187700" cy="1689100"/>
          </a:xfrm>
          <a:prstGeom prst="line">
            <a:avLst/>
          </a:prstGeom>
          <a:ln>
            <a:solidFill>
              <a:srgbClr val="BA6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ED6397-C8AB-4B9C-814C-4F1FE5D3338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463" y="4700588"/>
            <a:ext cx="1919288" cy="1000125"/>
          </a:xfrm>
          <a:prstGeom prst="line">
            <a:avLst/>
          </a:prstGeom>
          <a:ln>
            <a:solidFill>
              <a:srgbClr val="BA6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/>
          <p:cNvSpPr>
            <a:spLocks noGrp="1"/>
          </p:cNvSpPr>
          <p:nvPr>
            <p:ph type="ctrTitle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/>
          <p:cNvSpPr>
            <a:spLocks noGrp="1"/>
          </p:cNvSpPr>
          <p:nvPr>
            <p:ph type="subTitle" idx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45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A10EDDF2-7F07-4362-BCDC-29EF63C227EC}"/>
              </a:ext>
            </a:extLst>
          </p:cNvPr>
          <p:cNvSpPr/>
          <p:nvPr userDrawn="1"/>
        </p:nvSpPr>
        <p:spPr>
          <a:xfrm flipV="1">
            <a:off x="0" y="0"/>
            <a:ext cx="10625138" cy="540385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8D7EB24-D87E-4326-A831-55B51C1EBC59}"/>
              </a:ext>
            </a:extLst>
          </p:cNvPr>
          <p:cNvSpPr/>
          <p:nvPr userDrawn="1"/>
        </p:nvSpPr>
        <p:spPr>
          <a:xfrm rot="19958790">
            <a:off x="-636588" y="3587750"/>
            <a:ext cx="3859213" cy="1747838"/>
          </a:xfrm>
          <a:prstGeom prst="parallelogram">
            <a:avLst>
              <a:gd name="adj" fmla="val 53218"/>
            </a:avLst>
          </a:prstGeom>
          <a:solidFill>
            <a:srgbClr val="BA6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CF0165-5236-4A18-AFD7-E2C15E37FAA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09650"/>
            <a:ext cx="1785938" cy="9080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834650-C8A5-49AB-9277-08052C1F266B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0" y="3924300"/>
            <a:ext cx="3187700" cy="1689100"/>
          </a:xfrm>
          <a:prstGeom prst="line">
            <a:avLst/>
          </a:prstGeom>
          <a:ln>
            <a:solidFill>
              <a:srgbClr val="BA6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FF066B7-2BCD-4B3E-BC0D-937C40CC6A4D}"/>
              </a:ext>
            </a:extLst>
          </p:cNvPr>
          <p:cNvSpPr/>
          <p:nvPr userDrawn="1"/>
        </p:nvSpPr>
        <p:spPr>
          <a:xfrm>
            <a:off x="7753350" y="0"/>
            <a:ext cx="2259013" cy="742950"/>
          </a:xfrm>
          <a:prstGeom prst="parallelogram">
            <a:avLst>
              <a:gd name="adj" fmla="val 195850"/>
            </a:avLst>
          </a:prstGeom>
          <a:solidFill>
            <a:srgbClr val="F0D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6D4B88-A094-46D6-AEAD-6084D1039CE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7988"/>
            <a:ext cx="6596063" cy="34036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9A7FCD-24FA-4AAF-A522-67AFB44DB48A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463" y="5267325"/>
            <a:ext cx="1919288" cy="10001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06BAB701-8338-47D9-A1B3-EB6A11213F0A}"/>
              </a:ext>
            </a:extLst>
          </p:cNvPr>
          <p:cNvSpPr/>
          <p:nvPr userDrawn="1"/>
        </p:nvSpPr>
        <p:spPr>
          <a:xfrm rot="19958790">
            <a:off x="-139700" y="3406775"/>
            <a:ext cx="1438275" cy="236538"/>
          </a:xfrm>
          <a:prstGeom prst="parallelogram">
            <a:avLst>
              <a:gd name="adj" fmla="val 53218"/>
            </a:avLst>
          </a:prstGeom>
          <a:solidFill>
            <a:srgbClr val="F0D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Title 1" title="Title"/>
          <p:cNvSpPr>
            <a:spLocks noGrp="1"/>
          </p:cNvSpPr>
          <p:nvPr>
            <p:ph type="title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/>
          <p:cNvSpPr>
            <a:spLocks noGrp="1"/>
          </p:cNvSpPr>
          <p:nvPr>
            <p:ph type="body" idx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21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9D7ABD3-AE33-4C2A-A4F1-57C1CC063394}"/>
              </a:ext>
            </a:extLst>
          </p:cNvPr>
          <p:cNvGrpSpPr/>
          <p:nvPr userDrawn="1"/>
        </p:nvGrpSpPr>
        <p:grpSpPr>
          <a:xfrm flipH="1">
            <a:off x="7561328" y="0"/>
            <a:ext cx="4840632" cy="3541007"/>
            <a:chOff x="-200919" y="-2"/>
            <a:chExt cx="4840632" cy="3367272"/>
          </a:xfrm>
          <a:solidFill>
            <a:schemeClr val="bg1">
              <a:lumMod val="85000"/>
            </a:schemeClr>
          </a:solidFill>
        </p:grpSpPr>
        <p:sp>
          <p:nvSpPr>
            <p:cNvPr id="5" name="Diagonal Stripe 4">
              <a:extLst>
                <a:ext uri="{FF2B5EF4-FFF2-40B4-BE49-F238E27FC236}">
                  <a16:creationId xmlns:a16="http://schemas.microsoft.com/office/drawing/2014/main" id="{5E5059D5-83B6-4E3C-8691-B21BD8C73A0D}"/>
                </a:ext>
              </a:extLst>
            </p:cNvPr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5C33A8C-3829-4B9A-ABB1-72E6CB77E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grpFill/>
            <a:ln>
              <a:solidFill>
                <a:srgbClr val="BA6E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441124E0-5849-4CD3-82EB-7318847FF891}"/>
                </a:ext>
              </a:extLst>
            </p:cNvPr>
            <p:cNvSpPr/>
            <p:nvPr/>
          </p:nvSpPr>
          <p:spPr>
            <a:xfrm rot="19340935">
              <a:off x="-200919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F0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Parallelogram 7">
            <a:extLst>
              <a:ext uri="{FF2B5EF4-FFF2-40B4-BE49-F238E27FC236}">
                <a16:creationId xmlns:a16="http://schemas.microsoft.com/office/drawing/2014/main" id="{A08C98F5-9F69-4ED8-850E-9FFE01FDCC1E}"/>
              </a:ext>
            </a:extLst>
          </p:cNvPr>
          <p:cNvSpPr/>
          <p:nvPr userDrawn="1"/>
        </p:nvSpPr>
        <p:spPr>
          <a:xfrm flipH="1">
            <a:off x="6680200" y="0"/>
            <a:ext cx="1447800" cy="639763"/>
          </a:xfrm>
          <a:prstGeom prst="parallelogram">
            <a:avLst>
              <a:gd name="adj" fmla="val 135617"/>
            </a:avLst>
          </a:prstGeom>
          <a:solidFill>
            <a:srgbClr val="BA6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itle 1" title="Title "/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3F3D1AB-1A77-4E7E-BE43-FE8B2E8C7B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C99E6CA-102C-4B88-8A06-61E8998E54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200FB-2745-4F6B-997A-F5BF54631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947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5AAAEBDC-CE2D-4406-B476-C082B31EBD2C}"/>
              </a:ext>
            </a:extLst>
          </p:cNvPr>
          <p:cNvGrpSpPr>
            <a:grpSpLocks/>
          </p:cNvGrpSpPr>
          <p:nvPr userDrawn="1"/>
        </p:nvGrpSpPr>
        <p:grpSpPr bwMode="auto">
          <a:xfrm flipH="1">
            <a:off x="7561263" y="0"/>
            <a:ext cx="4832350" cy="3541713"/>
            <a:chOff x="-192127" y="-2"/>
            <a:chExt cx="4831840" cy="3367272"/>
          </a:xfrm>
        </p:grpSpPr>
        <p:sp>
          <p:nvSpPr>
            <p:cNvPr id="3" name="Diagonal Stripe 2">
              <a:extLst>
                <a:ext uri="{FF2B5EF4-FFF2-40B4-BE49-F238E27FC236}">
                  <a16:creationId xmlns:a16="http://schemas.microsoft.com/office/drawing/2014/main" id="{4A300503-FE8B-4BD7-8820-70D0EE051AE9}"/>
                </a:ext>
              </a:extLst>
            </p:cNvPr>
            <p:cNvSpPr/>
            <p:nvPr userDrawn="1"/>
          </p:nvSpPr>
          <p:spPr>
            <a:xfrm>
              <a:off x="-59" y="-2"/>
              <a:ext cx="4639772" cy="3367272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2D1BB40-A57B-4093-9BB3-EFE1854DB18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301" y="-2"/>
              <a:ext cx="1241294" cy="916152"/>
            </a:xfrm>
            <a:prstGeom prst="line">
              <a:avLst/>
            </a:prstGeom>
            <a:ln>
              <a:solidFill>
                <a:srgbClr val="BA6E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5D8F7BCC-EDE8-445A-8560-17B42A88AAF8}"/>
                </a:ext>
              </a:extLst>
            </p:cNvPr>
            <p:cNvSpPr/>
            <p:nvPr userDrawn="1"/>
          </p:nvSpPr>
          <p:spPr>
            <a:xfrm rot="19421162">
              <a:off x="-192127" y="1141037"/>
              <a:ext cx="1353995" cy="214322"/>
            </a:xfrm>
            <a:prstGeom prst="parallelogram">
              <a:avLst>
                <a:gd name="adj" fmla="val 72003"/>
              </a:avLst>
            </a:prstGeom>
            <a:solidFill>
              <a:srgbClr val="F0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Parallelogram 5">
            <a:extLst>
              <a:ext uri="{FF2B5EF4-FFF2-40B4-BE49-F238E27FC236}">
                <a16:creationId xmlns:a16="http://schemas.microsoft.com/office/drawing/2014/main" id="{9B4A864A-17B8-4B65-AA03-2B3141C0A732}"/>
              </a:ext>
            </a:extLst>
          </p:cNvPr>
          <p:cNvSpPr/>
          <p:nvPr userDrawn="1"/>
        </p:nvSpPr>
        <p:spPr>
          <a:xfrm flipH="1">
            <a:off x="6680200" y="0"/>
            <a:ext cx="1447800" cy="639763"/>
          </a:xfrm>
          <a:prstGeom prst="parallelogram">
            <a:avLst>
              <a:gd name="adj" fmla="val 135617"/>
            </a:avLst>
          </a:prstGeom>
          <a:solidFill>
            <a:srgbClr val="BA6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FB1C8CA3-31F0-4D73-9AB7-C5BD80D4E4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F92F4D2-D714-4730-9136-76869B1BCF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4A095-9D4E-46E5-881E-7F9EBAE573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999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C2C20DE-FD33-4A6E-810D-EB78A869E6B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  <a:solidFill>
            <a:schemeClr val="bg1">
              <a:lumMod val="85000"/>
            </a:schemeClr>
          </a:solidFill>
        </p:grpSpPr>
        <p:sp>
          <p:nvSpPr>
            <p:cNvPr id="4" name="Diagonal Stripe 3">
              <a:extLst>
                <a:ext uri="{FF2B5EF4-FFF2-40B4-BE49-F238E27FC236}">
                  <a16:creationId xmlns:a16="http://schemas.microsoft.com/office/drawing/2014/main" id="{C405C02D-9CCF-403D-8044-831EA3B8FCCB}"/>
                </a:ext>
              </a:extLst>
            </p:cNvPr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9380B31-E741-45ED-89EC-0C314DA0D8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grpFill/>
            <a:ln>
              <a:solidFill>
                <a:srgbClr val="BA6E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A7536251-D387-4E19-9405-80D402F21899}"/>
                </a:ext>
              </a:extLst>
            </p:cNvPr>
            <p:cNvSpPr/>
            <p:nvPr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Parallelogram 6">
            <a:extLst>
              <a:ext uri="{FF2B5EF4-FFF2-40B4-BE49-F238E27FC236}">
                <a16:creationId xmlns:a16="http://schemas.microsoft.com/office/drawing/2014/main" id="{0B7B713A-74FC-49DE-A8B6-369B37060273}"/>
              </a:ext>
            </a:extLst>
          </p:cNvPr>
          <p:cNvSpPr/>
          <p:nvPr userDrawn="1"/>
        </p:nvSpPr>
        <p:spPr>
          <a:xfrm flipH="1">
            <a:off x="6680200" y="0"/>
            <a:ext cx="1447800" cy="639763"/>
          </a:xfrm>
          <a:prstGeom prst="parallelogram">
            <a:avLst>
              <a:gd name="adj" fmla="val 135617"/>
            </a:avLst>
          </a:prstGeom>
          <a:solidFill>
            <a:srgbClr val="BA6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itle 1" title="Title "/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5C7404A-B9BE-403B-9CCB-7AA8A18A74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67BCF27-B6C1-4053-A6D4-158AE8672C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F4AAF-F9BB-4F03-B3B7-8607AFA5C1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631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2909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150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39106" y="1661686"/>
            <a:ext cx="11517932" cy="4438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B37A18F-4E11-4279-B7B6-3C64CCF37C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463213" y="6623050"/>
            <a:ext cx="357187" cy="1381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C8AEF2-83C7-4DCA-92F1-322B2EBA01D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5CF06810-D0E0-4693-AB99-DFF9195CB0B1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316913" y="6621463"/>
            <a:ext cx="1620837" cy="139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290F4-3857-4872-8AE4-DA58ED8B3950}" type="datetime9">
              <a:rPr lang="en-GB"/>
              <a:pPr>
                <a:defRPr/>
              </a:pPr>
              <a:t>10/05/2024 08:59:26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80672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 -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5236" y="241300"/>
            <a:ext cx="11040533" cy="719138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GB" sz="1600" b="0" i="0" kern="1200" spc="-50" baseline="0" dirty="0" smtClean="0">
                <a:solidFill>
                  <a:schemeClr val="tx1"/>
                </a:solidFill>
                <a:effectLst/>
                <a:latin typeface="Montserrat Medium" pitchFamily="2" charset="77"/>
                <a:ea typeface="+mj-ea"/>
                <a:cs typeface="+mj-cs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buNone/>
              <a:tabLst/>
              <a:defRPr sz="1600"/>
            </a:lvl2pPr>
            <a:lvl3pPr marL="0" indent="0">
              <a:buNone/>
              <a:defRPr/>
            </a:lvl3pPr>
            <a:lvl4pPr marL="197988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673" y="1143000"/>
            <a:ext cx="11406792" cy="5072558"/>
          </a:xfrm>
        </p:spPr>
        <p:txBody>
          <a:bodyPr/>
          <a:lstStyle>
            <a:lvl1pPr marL="0" indent="0">
              <a:lnSpc>
                <a:spcPts val="3001"/>
              </a:lnSpc>
              <a:buNone/>
              <a:defRPr lang="en-GB" smtClean="0">
                <a:effectLst/>
              </a:defRPr>
            </a:lvl1pPr>
            <a:lvl2pPr marL="0" marR="0" indent="0" algn="l" defTabSz="914344" rtl="0" eaLnBrk="1" fontAlgn="auto" latinLnBrk="0" hangingPunct="1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Montserrat"/>
              <a:buNone/>
              <a:tabLst/>
              <a:defRPr lang="en-GB" smtClean="0">
                <a:effectLst/>
              </a:defRPr>
            </a:lvl2pPr>
            <a:lvl3pPr marL="0" indent="0">
              <a:buNone/>
              <a:defRPr/>
            </a:lvl3pPr>
            <a:lvl4pPr marL="197988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634CCEB1-9E5F-4799-BCB7-3FD6E442A7B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85763" y="6408738"/>
            <a:ext cx="4800600" cy="287337"/>
          </a:xfrm>
        </p:spPr>
        <p:txBody>
          <a:bodyPr/>
          <a:lstStyle>
            <a:lvl1pPr algn="ctr" defTabSz="914400">
              <a:defRPr dirty="0">
                <a:solidFill>
                  <a:prstClr val="black">
                    <a:tint val="75000"/>
                  </a:prstClr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GB"/>
              <a:t>VI Technology Implementation Project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FE9635E-723B-40F5-84FA-33B9D35188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7C1162DF-D67B-4DAE-A5A7-EA1BF038C2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721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106AAE72-FFE0-4F8D-B8F3-7E7AC8D65A2C}"/>
              </a:ext>
            </a:extLst>
          </p:cNvPr>
          <p:cNvSpPr/>
          <p:nvPr userDrawn="1"/>
        </p:nvSpPr>
        <p:spPr>
          <a:xfrm flipV="1">
            <a:off x="0" y="0"/>
            <a:ext cx="10625138" cy="540385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50CF92-BF78-4C7C-884D-E2A390DE8F8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913" cy="30051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210398-FEA1-444C-BF67-54AC6818AA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0" y="3924300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EBF04E-E119-4281-904A-AE67788017C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463" y="4700588"/>
            <a:ext cx="1919288" cy="10001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 title="Title"/>
          <p:cNvSpPr>
            <a:spLocks noGrp="1"/>
          </p:cNvSpPr>
          <p:nvPr>
            <p:ph type="ctrTitle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/>
          <p:cNvSpPr>
            <a:spLocks noGrp="1"/>
          </p:cNvSpPr>
          <p:nvPr>
            <p:ph type="subTitle" idx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01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349A7676-8466-46D4-9FFC-7FD6E3131BF3}"/>
              </a:ext>
            </a:extLst>
          </p:cNvPr>
          <p:cNvSpPr/>
          <p:nvPr userDrawn="1"/>
        </p:nvSpPr>
        <p:spPr>
          <a:xfrm flipV="1">
            <a:off x="0" y="0"/>
            <a:ext cx="10625138" cy="540385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58C418D-956F-4AF1-A6A9-7E4C99048F0B}"/>
              </a:ext>
            </a:extLst>
          </p:cNvPr>
          <p:cNvSpPr/>
          <p:nvPr userDrawn="1"/>
        </p:nvSpPr>
        <p:spPr>
          <a:xfrm rot="19958790">
            <a:off x="-636588" y="3587750"/>
            <a:ext cx="3859213" cy="1747838"/>
          </a:xfrm>
          <a:prstGeom prst="parallelogram">
            <a:avLst>
              <a:gd name="adj" fmla="val 53218"/>
            </a:avLst>
          </a:prstGeom>
          <a:solidFill>
            <a:srgbClr val="BA6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58A304-E741-4720-8523-B207E95758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09650"/>
            <a:ext cx="1785938" cy="908050"/>
          </a:xfrm>
          <a:prstGeom prst="line">
            <a:avLst/>
          </a:prstGeom>
          <a:ln>
            <a:solidFill>
              <a:srgbClr val="BA6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69173B-1148-4D80-B303-C318F6FD8CB1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0" y="3924300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54FCF65-3F91-426F-8B40-D14449BC4D1E}"/>
              </a:ext>
            </a:extLst>
          </p:cNvPr>
          <p:cNvSpPr/>
          <p:nvPr userDrawn="1"/>
        </p:nvSpPr>
        <p:spPr>
          <a:xfrm>
            <a:off x="7753350" y="0"/>
            <a:ext cx="2259013" cy="742950"/>
          </a:xfrm>
          <a:prstGeom prst="parallelogram">
            <a:avLst>
              <a:gd name="adj" fmla="val 195850"/>
            </a:avLst>
          </a:prstGeom>
          <a:solidFill>
            <a:srgbClr val="F0D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DD1C0B-FF7F-42EA-82AD-85D6071933A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7988"/>
            <a:ext cx="6596063" cy="3403600"/>
          </a:xfrm>
          <a:prstGeom prst="line">
            <a:avLst/>
          </a:prstGeom>
          <a:ln>
            <a:solidFill>
              <a:srgbClr val="BA6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9A8563-2B0C-4FB2-89E3-D45F086E8AEF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463" y="5267325"/>
            <a:ext cx="1919288" cy="1000125"/>
          </a:xfrm>
          <a:prstGeom prst="line">
            <a:avLst/>
          </a:prstGeom>
          <a:ln>
            <a:solidFill>
              <a:srgbClr val="BA6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0FDB6D7F-7078-4E29-BFE4-67F6B1B8B543}"/>
              </a:ext>
            </a:extLst>
          </p:cNvPr>
          <p:cNvSpPr/>
          <p:nvPr userDrawn="1"/>
        </p:nvSpPr>
        <p:spPr>
          <a:xfrm rot="19958790">
            <a:off x="-139700" y="3406775"/>
            <a:ext cx="1438275" cy="236538"/>
          </a:xfrm>
          <a:prstGeom prst="parallelogram">
            <a:avLst>
              <a:gd name="adj" fmla="val 53218"/>
            </a:avLst>
          </a:prstGeom>
          <a:solidFill>
            <a:srgbClr val="F0D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Title 1" title="Title"/>
          <p:cNvSpPr>
            <a:spLocks noGrp="1"/>
          </p:cNvSpPr>
          <p:nvPr>
            <p:ph type="title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/>
          <p:cNvSpPr>
            <a:spLocks noGrp="1"/>
          </p:cNvSpPr>
          <p:nvPr>
            <p:ph type="body" idx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6268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974D8F20-B067-4FED-9998-DE0E7704E37A}"/>
              </a:ext>
            </a:extLst>
          </p:cNvPr>
          <p:cNvSpPr/>
          <p:nvPr userDrawn="1"/>
        </p:nvSpPr>
        <p:spPr>
          <a:xfrm flipV="1">
            <a:off x="0" y="0"/>
            <a:ext cx="10625138" cy="540385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E1BA0C9A-2D66-4022-AF17-30EB15488A6C}"/>
              </a:ext>
            </a:extLst>
          </p:cNvPr>
          <p:cNvSpPr/>
          <p:nvPr userDrawn="1"/>
        </p:nvSpPr>
        <p:spPr>
          <a:xfrm rot="19958790">
            <a:off x="-636588" y="3587750"/>
            <a:ext cx="3859213" cy="1747838"/>
          </a:xfrm>
          <a:prstGeom prst="parallelogram">
            <a:avLst>
              <a:gd name="adj" fmla="val 53218"/>
            </a:avLst>
          </a:prstGeom>
          <a:solidFill>
            <a:srgbClr val="BA6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6BCC5C-9CDA-4E8F-BBF9-E7666142F0D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09650"/>
            <a:ext cx="1785938" cy="908050"/>
          </a:xfrm>
          <a:prstGeom prst="line">
            <a:avLst/>
          </a:prstGeom>
          <a:ln>
            <a:solidFill>
              <a:srgbClr val="BA6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83769D-5123-4228-81DB-AEE452CA3AC6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0" y="3924300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 8">
            <a:extLst>
              <a:ext uri="{FF2B5EF4-FFF2-40B4-BE49-F238E27FC236}">
                <a16:creationId xmlns:a16="http://schemas.microsoft.com/office/drawing/2014/main" id="{F1CB3DA9-A9AC-42C1-8052-2E26DDC4FE08}"/>
              </a:ext>
            </a:extLst>
          </p:cNvPr>
          <p:cNvSpPr/>
          <p:nvPr userDrawn="1"/>
        </p:nvSpPr>
        <p:spPr>
          <a:xfrm>
            <a:off x="7753350" y="0"/>
            <a:ext cx="2259013" cy="742950"/>
          </a:xfrm>
          <a:prstGeom prst="parallelogram">
            <a:avLst>
              <a:gd name="adj" fmla="val 195850"/>
            </a:avLst>
          </a:prstGeom>
          <a:solidFill>
            <a:srgbClr val="F0D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FD6BC1-E11B-4EF1-9973-FF11B169CAB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7988"/>
            <a:ext cx="6596063" cy="3403600"/>
          </a:xfrm>
          <a:prstGeom prst="line">
            <a:avLst/>
          </a:prstGeom>
          <a:ln>
            <a:solidFill>
              <a:srgbClr val="BA6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58B46A-320D-4D3B-9F48-4F043C0ECC19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463" y="5267325"/>
            <a:ext cx="1919288" cy="1000125"/>
          </a:xfrm>
          <a:prstGeom prst="line">
            <a:avLst/>
          </a:prstGeom>
          <a:ln>
            <a:solidFill>
              <a:srgbClr val="BA6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D9D63716-CA6F-475B-967A-74175FDF169E}"/>
              </a:ext>
            </a:extLst>
          </p:cNvPr>
          <p:cNvSpPr/>
          <p:nvPr userDrawn="1"/>
        </p:nvSpPr>
        <p:spPr>
          <a:xfrm rot="19958790">
            <a:off x="-139700" y="3406775"/>
            <a:ext cx="1438275" cy="236538"/>
          </a:xfrm>
          <a:prstGeom prst="parallelogram">
            <a:avLst>
              <a:gd name="adj" fmla="val 53218"/>
            </a:avLst>
          </a:prstGeom>
          <a:solidFill>
            <a:srgbClr val="F0D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Title 1" title="Title"/>
          <p:cNvSpPr>
            <a:spLocks noGrp="1"/>
          </p:cNvSpPr>
          <p:nvPr>
            <p:ph type="title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/>
          <p:cNvSpPr>
            <a:spLocks noGrp="1"/>
          </p:cNvSpPr>
          <p:nvPr>
            <p:ph type="body" idx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9448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1DBE7F98-C0D4-4069-845C-6DA3BA04FC50}"/>
              </a:ext>
            </a:extLst>
          </p:cNvPr>
          <p:cNvSpPr/>
          <p:nvPr userDrawn="1"/>
        </p:nvSpPr>
        <p:spPr>
          <a:xfrm flipH="1" flipV="1">
            <a:off x="2709863" y="0"/>
            <a:ext cx="9482137" cy="5046663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AC7FE499-58F7-4215-BBE3-1BA78A1F62F1}"/>
              </a:ext>
            </a:extLst>
          </p:cNvPr>
          <p:cNvSpPr/>
          <p:nvPr userDrawn="1"/>
        </p:nvSpPr>
        <p:spPr>
          <a:xfrm flipH="1">
            <a:off x="3367088" y="0"/>
            <a:ext cx="3606800" cy="1171575"/>
          </a:xfrm>
          <a:prstGeom prst="parallelogram">
            <a:avLst>
              <a:gd name="adj" fmla="val 186380"/>
            </a:avLst>
          </a:prstGeom>
          <a:solidFill>
            <a:srgbClr val="BA6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9100BC-E622-446C-9C90-E6BC06BB95E3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6663"/>
            <a:ext cx="1524000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 title="Bullet Points"/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 title="Subtitle"/>
          <p:cNvSpPr>
            <a:spLocks noGrp="1"/>
          </p:cNvSpPr>
          <p:nvPr>
            <p:ph type="body" sz="quarter" idx="13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 title="Title "/>
          <p:cNvSpPr>
            <a:spLocks noGrp="1"/>
          </p:cNvSpPr>
          <p:nvPr>
            <p:ph type="title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FAA6BC4-C0D1-4596-BC96-FAB4854333B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41C117-254B-4421-A2D6-438C73AA0C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0BB010-E4EF-473C-ACD7-7674AE36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04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2095A9-7E3F-4D3B-A2EB-2D3A9B79627D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088" y="1185863"/>
            <a:ext cx="1839912" cy="163353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Content Placeholder 2" title="Bullet Points"/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 title="Subtitle"/>
          <p:cNvSpPr>
            <a:spLocks noGrp="1"/>
          </p:cNvSpPr>
          <p:nvPr>
            <p:ph type="body" sz="quarter" idx="13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itle 1" title="Title "/>
          <p:cNvSpPr>
            <a:spLocks noGrp="1"/>
          </p:cNvSpPr>
          <p:nvPr>
            <p:ph type="title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B3237BB4-92A6-42D5-B23B-461C9A5516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C34F241-F6C2-4ADC-9047-829FA85C09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8C62A6-3FC2-4608-9E86-BBE75C4FB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47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4B7501E-83E9-4104-B808-B866A1FC3821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  <a:solidFill>
            <a:schemeClr val="bg1">
              <a:lumMod val="85000"/>
            </a:schemeClr>
          </a:solidFill>
        </p:grpSpPr>
        <p:sp>
          <p:nvSpPr>
            <p:cNvPr id="9" name="Diagonal Stripe 8">
              <a:extLst>
                <a:ext uri="{FF2B5EF4-FFF2-40B4-BE49-F238E27FC236}">
                  <a16:creationId xmlns:a16="http://schemas.microsoft.com/office/drawing/2014/main" id="{C4F69358-C244-4104-9F9E-517656F86DCF}"/>
                </a:ext>
              </a:extLst>
            </p:cNvPr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DFDCB46-C01B-44AD-BF6B-4A28E6FB51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grpFill/>
            <a:ln>
              <a:solidFill>
                <a:srgbClr val="BA6E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4A97987F-1DC7-4F47-8D92-E5ED5956E4F1}"/>
              </a:ext>
            </a:extLst>
          </p:cNvPr>
          <p:cNvSpPr/>
          <p:nvPr userDrawn="1"/>
        </p:nvSpPr>
        <p:spPr>
          <a:xfrm flipH="1">
            <a:off x="6680200" y="0"/>
            <a:ext cx="1282700" cy="476250"/>
          </a:xfrm>
          <a:prstGeom prst="parallelogram">
            <a:avLst>
              <a:gd name="adj" fmla="val 135617"/>
            </a:avLst>
          </a:prstGeom>
          <a:solidFill>
            <a:srgbClr val="BA6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DC9D98A-F830-482D-A8B6-585C180AA7AD}"/>
              </a:ext>
            </a:extLst>
          </p:cNvPr>
          <p:cNvSpPr/>
          <p:nvPr userDrawn="1"/>
        </p:nvSpPr>
        <p:spPr>
          <a:xfrm rot="2259065" flipH="1">
            <a:off x="11047413" y="1200150"/>
            <a:ext cx="1354137" cy="225425"/>
          </a:xfrm>
          <a:prstGeom prst="parallelogram">
            <a:avLst>
              <a:gd name="adj" fmla="val 72003"/>
            </a:avLst>
          </a:prstGeom>
          <a:solidFill>
            <a:srgbClr val="F0D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 title="Bullet Points"/>
          <p:cNvSpPr>
            <a:spLocks noGrp="1"/>
          </p:cNvSpPr>
          <p:nvPr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 title="Bullet Points"/>
          <p:cNvSpPr>
            <a:spLocks noGrp="1"/>
          </p:cNvSpPr>
          <p:nvPr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Text Placeholder 4" title="Subtitle"/>
          <p:cNvSpPr>
            <a:spLocks noGrp="1"/>
          </p:cNvSpPr>
          <p:nvPr>
            <p:ph type="body" sz="quarter" idx="16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itle 1" title="Title "/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4FE1809-5C5A-4ED5-9E1A-7EE19232F3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87A3BA65-0659-4C1D-8788-233B041C260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38DCCE-A851-4B3A-8CB1-04F2F09E1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79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1E39775-5158-4314-B8B1-C566CB7C2450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  <a:solidFill>
            <a:schemeClr val="bg1">
              <a:lumMod val="85000"/>
            </a:schemeClr>
          </a:solidFill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499F1F42-5117-46D1-85C7-3F5583CA6320}"/>
                </a:ext>
              </a:extLst>
            </p:cNvPr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5D0BB3-F680-4C00-B96D-7C4D163BBE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grpFill/>
            <a:ln>
              <a:solidFill>
                <a:srgbClr val="BA6E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Parallelogram 8">
            <a:extLst>
              <a:ext uri="{FF2B5EF4-FFF2-40B4-BE49-F238E27FC236}">
                <a16:creationId xmlns:a16="http://schemas.microsoft.com/office/drawing/2014/main" id="{90C42D7A-3B17-4E68-8537-52D5F1FEDFCD}"/>
              </a:ext>
            </a:extLst>
          </p:cNvPr>
          <p:cNvSpPr/>
          <p:nvPr userDrawn="1"/>
        </p:nvSpPr>
        <p:spPr>
          <a:xfrm flipH="1">
            <a:off x="6680200" y="0"/>
            <a:ext cx="1447800" cy="639763"/>
          </a:xfrm>
          <a:prstGeom prst="parallelogram">
            <a:avLst>
              <a:gd name="adj" fmla="val 135617"/>
            </a:avLst>
          </a:prstGeom>
          <a:solidFill>
            <a:srgbClr val="BA6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974A1C7-3491-4E03-A89F-26D41088274E}"/>
              </a:ext>
            </a:extLst>
          </p:cNvPr>
          <p:cNvSpPr/>
          <p:nvPr userDrawn="1"/>
        </p:nvSpPr>
        <p:spPr>
          <a:xfrm rot="2259065" flipH="1">
            <a:off x="11047413" y="1200150"/>
            <a:ext cx="1354137" cy="225425"/>
          </a:xfrm>
          <a:prstGeom prst="parallelogram">
            <a:avLst>
              <a:gd name="adj" fmla="val 72003"/>
            </a:avLst>
          </a:prstGeom>
          <a:solidFill>
            <a:srgbClr val="F0D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 Placeholder 4" title="Subtitle"/>
          <p:cNvSpPr>
            <a:spLocks noGrp="1"/>
          </p:cNvSpPr>
          <p:nvPr>
            <p:ph type="body" sz="quarter" idx="16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itle 1" title="Title "/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hart Placeholder 2" title="Chart"/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3ADE43BE-3683-4D20-9482-51BF202766B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682918DA-4CEF-45E3-A475-AFE9CD48F4E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36D89F-BC88-40F3-BBA2-1BDAADF63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94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8E82EFA-1817-4EE4-A615-1E50B96B3F09}"/>
              </a:ext>
            </a:extLst>
          </p:cNvPr>
          <p:cNvGrpSpPr/>
          <p:nvPr userDrawn="1"/>
        </p:nvGrpSpPr>
        <p:grpSpPr>
          <a:xfrm flipH="1">
            <a:off x="8056985" y="0"/>
            <a:ext cx="4831840" cy="3541007"/>
            <a:chOff x="-192127" y="-2"/>
            <a:chExt cx="4831840" cy="3367272"/>
          </a:xfrm>
          <a:solidFill>
            <a:schemeClr val="bg1">
              <a:lumMod val="85000"/>
            </a:schemeClr>
          </a:solidFill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93B44480-900D-407B-9ECC-64D9E6A070CF}"/>
                </a:ext>
              </a:extLst>
            </p:cNvPr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30360C0-BF78-49FA-9342-207784974F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grpFill/>
            <a:ln>
              <a:solidFill>
                <a:srgbClr val="BA6E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CA999C14-079E-4BDF-9D44-378CCBD27596}"/>
                </a:ext>
              </a:extLst>
            </p:cNvPr>
            <p:cNvSpPr/>
            <p:nvPr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" name="Parallelogram 8">
            <a:extLst>
              <a:ext uri="{FF2B5EF4-FFF2-40B4-BE49-F238E27FC236}">
                <a16:creationId xmlns:a16="http://schemas.microsoft.com/office/drawing/2014/main" id="{9F124080-EFE1-4B5B-9DBC-AD50E31CDB0E}"/>
              </a:ext>
            </a:extLst>
          </p:cNvPr>
          <p:cNvSpPr/>
          <p:nvPr userDrawn="1"/>
        </p:nvSpPr>
        <p:spPr>
          <a:xfrm flipH="1">
            <a:off x="7175500" y="0"/>
            <a:ext cx="1447800" cy="639763"/>
          </a:xfrm>
          <a:prstGeom prst="parallelogram">
            <a:avLst>
              <a:gd name="adj" fmla="val 135617"/>
            </a:avLst>
          </a:prstGeom>
          <a:solidFill>
            <a:srgbClr val="BA6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able Placeholder 11" title="Table"/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7" name="Text Placeholder 4" title="Subtitle"/>
          <p:cNvSpPr>
            <a:spLocks noGrp="1"/>
          </p:cNvSpPr>
          <p:nvPr>
            <p:ph type="body" sz="quarter" idx="16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itle 1" title="Title "/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20F29ED2-B42B-4B22-BB7C-BD133BDCACC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37806661-2AB7-4CED-9153-C13AD03E619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9CD9A6-F6C8-44AD-B84D-F43564939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96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A30CF550-C460-40A7-B672-53E6A87F674D}"/>
              </a:ext>
            </a:extLst>
          </p:cNvPr>
          <p:cNvSpPr/>
          <p:nvPr userDrawn="1"/>
        </p:nvSpPr>
        <p:spPr>
          <a:xfrm flipV="1">
            <a:off x="0" y="0"/>
            <a:ext cx="10810875" cy="5999163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282C31-99D1-4FA3-AEBD-FD54954D5D7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5113"/>
            <a:ext cx="2362200" cy="1241425"/>
          </a:xfrm>
          <a:prstGeom prst="line">
            <a:avLst/>
          </a:prstGeom>
          <a:ln>
            <a:solidFill>
              <a:srgbClr val="F0D4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31" title="Image"/>
          <p:cNvSpPr>
            <a:spLocks noGrp="1"/>
          </p:cNvSpPr>
          <p:nvPr>
            <p:ph type="pic" sz="quarter" idx="13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itle 1" title="Title "/>
          <p:cNvSpPr>
            <a:spLocks noGrp="1"/>
          </p:cNvSpPr>
          <p:nvPr>
            <p:ph type="title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270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157">
            <a:extLst>
              <a:ext uri="{FF2B5EF4-FFF2-40B4-BE49-F238E27FC236}">
                <a16:creationId xmlns:a16="http://schemas.microsoft.com/office/drawing/2014/main" id="{7C8C5592-E1F1-4874-B328-A72485D34ABA}"/>
              </a:ext>
            </a:extLst>
          </p:cNvPr>
          <p:cNvSpPr/>
          <p:nvPr userDrawn="1"/>
        </p:nvSpPr>
        <p:spPr>
          <a:xfrm>
            <a:off x="6459538" y="3505200"/>
            <a:ext cx="258762" cy="258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solidFill>
              <a:srgbClr val="BA6E2C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2" name="Shape 4186">
            <a:extLst>
              <a:ext uri="{FF2B5EF4-FFF2-40B4-BE49-F238E27FC236}">
                <a16:creationId xmlns:a16="http://schemas.microsoft.com/office/drawing/2014/main" id="{738AF00F-E6DB-4FE3-82F6-85B2E7AF6810}"/>
              </a:ext>
            </a:extLst>
          </p:cNvPr>
          <p:cNvSpPr/>
          <p:nvPr userDrawn="1"/>
        </p:nvSpPr>
        <p:spPr>
          <a:xfrm>
            <a:off x="6507163" y="3897313"/>
            <a:ext cx="161925" cy="296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solidFill>
              <a:srgbClr val="BA6E2C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4" name="Shape 4379">
            <a:extLst>
              <a:ext uri="{FF2B5EF4-FFF2-40B4-BE49-F238E27FC236}">
                <a16:creationId xmlns:a16="http://schemas.microsoft.com/office/drawing/2014/main" id="{42305002-85EF-4FBB-BBEA-C24897AB78F3}"/>
              </a:ext>
            </a:extLst>
          </p:cNvPr>
          <p:cNvSpPr/>
          <p:nvPr userDrawn="1"/>
        </p:nvSpPr>
        <p:spPr>
          <a:xfrm>
            <a:off x="6459538" y="4327525"/>
            <a:ext cx="258762" cy="188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solidFill>
              <a:srgbClr val="BA6E2C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5" name="Shape 4487">
            <a:extLst>
              <a:ext uri="{FF2B5EF4-FFF2-40B4-BE49-F238E27FC236}">
                <a16:creationId xmlns:a16="http://schemas.microsoft.com/office/drawing/2014/main" id="{BFFA57F4-B46A-468E-8510-D34D5CA4C838}"/>
              </a:ext>
            </a:extLst>
          </p:cNvPr>
          <p:cNvSpPr/>
          <p:nvPr userDrawn="1"/>
        </p:nvSpPr>
        <p:spPr>
          <a:xfrm>
            <a:off x="6472238" y="4649788"/>
            <a:ext cx="233362" cy="233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solidFill>
              <a:srgbClr val="BA6E2C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9EA6EC03-3240-4BFE-903B-9086AD70165B}"/>
              </a:ext>
            </a:extLst>
          </p:cNvPr>
          <p:cNvSpPr/>
          <p:nvPr userDrawn="1"/>
        </p:nvSpPr>
        <p:spPr>
          <a:xfrm flipV="1">
            <a:off x="0" y="0"/>
            <a:ext cx="10625138" cy="540385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81876B-557E-4354-8218-FCBE24F0779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913" cy="3005138"/>
          </a:xfrm>
          <a:prstGeom prst="line">
            <a:avLst/>
          </a:prstGeom>
          <a:ln>
            <a:solidFill>
              <a:srgbClr val="F0D4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BB499B-4497-4065-B84B-F9EE5CE40848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3924300"/>
            <a:ext cx="5816600" cy="2933700"/>
          </a:xfrm>
          <a:prstGeom prst="line">
            <a:avLst/>
          </a:prstGeom>
          <a:ln>
            <a:solidFill>
              <a:srgbClr val="F0D4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/>
          <p:cNvSpPr>
            <a:spLocks noGrp="1"/>
          </p:cNvSpPr>
          <p:nvPr>
            <p:ph type="ctrTitle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9089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529739E2-7CDD-40D9-96A6-417CEDE8F6C7}"/>
              </a:ext>
            </a:extLst>
          </p:cNvPr>
          <p:cNvSpPr/>
          <p:nvPr userDrawn="1"/>
        </p:nvSpPr>
        <p:spPr>
          <a:xfrm flipV="1">
            <a:off x="0" y="0"/>
            <a:ext cx="10625138" cy="540385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ECA666-B8C5-4AEF-93E3-545D268BAA0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913" cy="3005138"/>
          </a:xfrm>
          <a:prstGeom prst="line">
            <a:avLst/>
          </a:prstGeom>
          <a:ln>
            <a:solidFill>
              <a:srgbClr val="F0D4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A035CC-66C9-46CB-B021-D95C80A56570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0" y="3924300"/>
            <a:ext cx="3187700" cy="1689100"/>
          </a:xfrm>
          <a:prstGeom prst="line">
            <a:avLst/>
          </a:prstGeom>
          <a:ln>
            <a:solidFill>
              <a:srgbClr val="BA6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DBC90A-5FB6-4B5A-99D9-86323AC16DC9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463" y="4700588"/>
            <a:ext cx="1919288" cy="1000125"/>
          </a:xfrm>
          <a:prstGeom prst="line">
            <a:avLst/>
          </a:prstGeom>
          <a:ln>
            <a:solidFill>
              <a:srgbClr val="BA6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/>
          <p:cNvSpPr>
            <a:spLocks noGrp="1"/>
          </p:cNvSpPr>
          <p:nvPr>
            <p:ph type="ctrTitle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/>
          <p:cNvSpPr>
            <a:spLocks noGrp="1"/>
          </p:cNvSpPr>
          <p:nvPr>
            <p:ph type="subTitle" idx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982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BC6F4D39-5A42-4613-A440-F7E76DAA9F23}"/>
              </a:ext>
            </a:extLst>
          </p:cNvPr>
          <p:cNvSpPr/>
          <p:nvPr userDrawn="1"/>
        </p:nvSpPr>
        <p:spPr>
          <a:xfrm flipV="1">
            <a:off x="0" y="0"/>
            <a:ext cx="10625138" cy="540385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3D44A1E9-BFAA-440C-99ED-7C7C0A81406D}"/>
              </a:ext>
            </a:extLst>
          </p:cNvPr>
          <p:cNvSpPr/>
          <p:nvPr userDrawn="1"/>
        </p:nvSpPr>
        <p:spPr>
          <a:xfrm rot="19958790">
            <a:off x="-636588" y="3587750"/>
            <a:ext cx="3859213" cy="1747838"/>
          </a:xfrm>
          <a:prstGeom prst="parallelogram">
            <a:avLst>
              <a:gd name="adj" fmla="val 53218"/>
            </a:avLst>
          </a:prstGeom>
          <a:solidFill>
            <a:srgbClr val="BA6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F793B2-2196-4E73-B5B0-943A768AE8C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09650"/>
            <a:ext cx="1785938" cy="9080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5C86CD-3EDB-48B4-A50A-ADC3571F36C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0" y="3924300"/>
            <a:ext cx="3187700" cy="1689100"/>
          </a:xfrm>
          <a:prstGeom prst="line">
            <a:avLst/>
          </a:prstGeom>
          <a:ln>
            <a:solidFill>
              <a:srgbClr val="BA6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>
            <a:extLst>
              <a:ext uri="{FF2B5EF4-FFF2-40B4-BE49-F238E27FC236}">
                <a16:creationId xmlns:a16="http://schemas.microsoft.com/office/drawing/2014/main" id="{E585AA3C-A2DA-4664-B361-57779E76DFCA}"/>
              </a:ext>
            </a:extLst>
          </p:cNvPr>
          <p:cNvSpPr/>
          <p:nvPr userDrawn="1"/>
        </p:nvSpPr>
        <p:spPr>
          <a:xfrm>
            <a:off x="7753350" y="0"/>
            <a:ext cx="2259013" cy="742950"/>
          </a:xfrm>
          <a:prstGeom prst="parallelogram">
            <a:avLst>
              <a:gd name="adj" fmla="val 195850"/>
            </a:avLst>
          </a:prstGeom>
          <a:solidFill>
            <a:srgbClr val="F0D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51F49B-F3B8-4B9D-8977-F105C885E79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7988"/>
            <a:ext cx="6596063" cy="34036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44A716-1F6E-45C3-830A-4792A7184B44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463" y="5267325"/>
            <a:ext cx="1919288" cy="10001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3E87D367-D3BD-49B4-98C3-062967494D8E}"/>
              </a:ext>
            </a:extLst>
          </p:cNvPr>
          <p:cNvSpPr/>
          <p:nvPr userDrawn="1"/>
        </p:nvSpPr>
        <p:spPr>
          <a:xfrm rot="19958790">
            <a:off x="-139700" y="3406775"/>
            <a:ext cx="1438275" cy="236538"/>
          </a:xfrm>
          <a:prstGeom prst="parallelogram">
            <a:avLst>
              <a:gd name="adj" fmla="val 53218"/>
            </a:avLst>
          </a:prstGeom>
          <a:solidFill>
            <a:srgbClr val="F0D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Title 1" title="Title"/>
          <p:cNvSpPr>
            <a:spLocks noGrp="1"/>
          </p:cNvSpPr>
          <p:nvPr>
            <p:ph type="title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/>
          <p:cNvSpPr>
            <a:spLocks noGrp="1"/>
          </p:cNvSpPr>
          <p:nvPr>
            <p:ph type="body" idx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45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212A9BDC-F2C2-4267-829C-A309AA2F61DC}"/>
              </a:ext>
            </a:extLst>
          </p:cNvPr>
          <p:cNvSpPr/>
          <p:nvPr userDrawn="1"/>
        </p:nvSpPr>
        <p:spPr>
          <a:xfrm flipH="1" flipV="1">
            <a:off x="2709863" y="0"/>
            <a:ext cx="9482137" cy="5046663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73C9363E-A254-4F77-A0E0-69999E2B6A15}"/>
              </a:ext>
            </a:extLst>
          </p:cNvPr>
          <p:cNvSpPr/>
          <p:nvPr userDrawn="1"/>
        </p:nvSpPr>
        <p:spPr>
          <a:xfrm flipH="1">
            <a:off x="3367088" y="0"/>
            <a:ext cx="3606800" cy="1171575"/>
          </a:xfrm>
          <a:prstGeom prst="parallelogram">
            <a:avLst>
              <a:gd name="adj" fmla="val 186380"/>
            </a:avLst>
          </a:prstGeom>
          <a:solidFill>
            <a:srgbClr val="BA6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6DDF9A-C58D-42CF-AB8B-11B0BDEC57A9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6663"/>
            <a:ext cx="1524000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 title="Bullet Points"/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 title="Subtitle"/>
          <p:cNvSpPr>
            <a:spLocks noGrp="1"/>
          </p:cNvSpPr>
          <p:nvPr>
            <p:ph type="body" sz="quarter" idx="13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 title="Title "/>
          <p:cNvSpPr>
            <a:spLocks noGrp="1"/>
          </p:cNvSpPr>
          <p:nvPr>
            <p:ph type="title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96E40C6-261A-45B3-826E-E4278438DE7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AEFDF6-5134-4962-A4BA-D82F2573102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9A5C-AA68-4965-B373-3734E9DE7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731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F22C077-F5C2-4BEC-A858-7D28FA408A78}"/>
              </a:ext>
            </a:extLst>
          </p:cNvPr>
          <p:cNvGrpSpPr/>
          <p:nvPr userDrawn="1"/>
        </p:nvGrpSpPr>
        <p:grpSpPr>
          <a:xfrm flipH="1">
            <a:off x="7561328" y="0"/>
            <a:ext cx="4840632" cy="3541007"/>
            <a:chOff x="-200919" y="-2"/>
            <a:chExt cx="4840632" cy="3367272"/>
          </a:xfrm>
          <a:solidFill>
            <a:schemeClr val="bg1">
              <a:lumMod val="85000"/>
            </a:schemeClr>
          </a:solidFill>
        </p:grpSpPr>
        <p:sp>
          <p:nvSpPr>
            <p:cNvPr id="5" name="Diagonal Stripe 4">
              <a:extLst>
                <a:ext uri="{FF2B5EF4-FFF2-40B4-BE49-F238E27FC236}">
                  <a16:creationId xmlns:a16="http://schemas.microsoft.com/office/drawing/2014/main" id="{0E00A484-E419-4B69-A11F-B25180478520}"/>
                </a:ext>
              </a:extLst>
            </p:cNvPr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48CCF5B-F8B3-4E4A-BC40-A3CC9B76CB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grpFill/>
            <a:ln>
              <a:solidFill>
                <a:srgbClr val="BA6E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A21F7697-41FB-40DC-973D-DE1BC18AA111}"/>
                </a:ext>
              </a:extLst>
            </p:cNvPr>
            <p:cNvSpPr/>
            <p:nvPr/>
          </p:nvSpPr>
          <p:spPr>
            <a:xfrm rot="19340935">
              <a:off x="-200919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F0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Parallelogram 7">
            <a:extLst>
              <a:ext uri="{FF2B5EF4-FFF2-40B4-BE49-F238E27FC236}">
                <a16:creationId xmlns:a16="http://schemas.microsoft.com/office/drawing/2014/main" id="{E7693084-24CE-4F75-B6D7-EB3A32FE70CE}"/>
              </a:ext>
            </a:extLst>
          </p:cNvPr>
          <p:cNvSpPr/>
          <p:nvPr userDrawn="1"/>
        </p:nvSpPr>
        <p:spPr>
          <a:xfrm flipH="1">
            <a:off x="6680200" y="0"/>
            <a:ext cx="1447800" cy="639763"/>
          </a:xfrm>
          <a:prstGeom prst="parallelogram">
            <a:avLst>
              <a:gd name="adj" fmla="val 135617"/>
            </a:avLst>
          </a:prstGeom>
          <a:solidFill>
            <a:srgbClr val="BA6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itle 1" title="Title "/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7C264062-7966-4C14-A272-07B899E90F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3998777-8C19-4A65-B4DB-E012E96F57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C2BB20-774F-4B8D-8D40-E82AE2F27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7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15A78023-6584-4480-9D72-45D44D87B01A}"/>
              </a:ext>
            </a:extLst>
          </p:cNvPr>
          <p:cNvGrpSpPr>
            <a:grpSpLocks/>
          </p:cNvGrpSpPr>
          <p:nvPr userDrawn="1"/>
        </p:nvGrpSpPr>
        <p:grpSpPr bwMode="auto">
          <a:xfrm flipH="1">
            <a:off x="7561263" y="0"/>
            <a:ext cx="4832350" cy="3541713"/>
            <a:chOff x="-192127" y="-2"/>
            <a:chExt cx="4831840" cy="3367272"/>
          </a:xfrm>
        </p:grpSpPr>
        <p:sp>
          <p:nvSpPr>
            <p:cNvPr id="3" name="Diagonal Stripe 2">
              <a:extLst>
                <a:ext uri="{FF2B5EF4-FFF2-40B4-BE49-F238E27FC236}">
                  <a16:creationId xmlns:a16="http://schemas.microsoft.com/office/drawing/2014/main" id="{4F2318C7-CD15-43FA-8752-3330B5563A2D}"/>
                </a:ext>
              </a:extLst>
            </p:cNvPr>
            <p:cNvSpPr/>
            <p:nvPr userDrawn="1"/>
          </p:nvSpPr>
          <p:spPr>
            <a:xfrm>
              <a:off x="-59" y="-2"/>
              <a:ext cx="4639772" cy="3367272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D9DBA7B-CF6F-4922-9FFA-B3B8B3AC9AA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301" y="-2"/>
              <a:ext cx="1241294" cy="916152"/>
            </a:xfrm>
            <a:prstGeom prst="line">
              <a:avLst/>
            </a:prstGeom>
            <a:ln>
              <a:solidFill>
                <a:srgbClr val="BA6E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588F356E-7062-4D24-9BEB-23D0E53AF854}"/>
                </a:ext>
              </a:extLst>
            </p:cNvPr>
            <p:cNvSpPr/>
            <p:nvPr userDrawn="1"/>
          </p:nvSpPr>
          <p:spPr>
            <a:xfrm rot="19421162">
              <a:off x="-192127" y="1141037"/>
              <a:ext cx="1353995" cy="214322"/>
            </a:xfrm>
            <a:prstGeom prst="parallelogram">
              <a:avLst>
                <a:gd name="adj" fmla="val 72003"/>
              </a:avLst>
            </a:prstGeom>
            <a:solidFill>
              <a:srgbClr val="F0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" name="Parallelogram 5">
            <a:extLst>
              <a:ext uri="{FF2B5EF4-FFF2-40B4-BE49-F238E27FC236}">
                <a16:creationId xmlns:a16="http://schemas.microsoft.com/office/drawing/2014/main" id="{205DC664-756B-40CB-BB91-613CC5BD61CD}"/>
              </a:ext>
            </a:extLst>
          </p:cNvPr>
          <p:cNvSpPr/>
          <p:nvPr userDrawn="1"/>
        </p:nvSpPr>
        <p:spPr>
          <a:xfrm flipH="1">
            <a:off x="6680200" y="0"/>
            <a:ext cx="1447800" cy="639763"/>
          </a:xfrm>
          <a:prstGeom prst="parallelogram">
            <a:avLst>
              <a:gd name="adj" fmla="val 135617"/>
            </a:avLst>
          </a:prstGeom>
          <a:solidFill>
            <a:srgbClr val="BA6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5B750CCD-2DE4-4B46-A657-B2B04E964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F33A136-33A2-4C58-B80F-A79CC0849F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665023-AE77-46E6-B553-DBB992C5C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60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BCC4BF7-E260-4343-94B9-3A4807FD286B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  <a:solidFill>
            <a:schemeClr val="bg1">
              <a:lumMod val="85000"/>
            </a:schemeClr>
          </a:solidFill>
        </p:grpSpPr>
        <p:sp>
          <p:nvSpPr>
            <p:cNvPr id="4" name="Diagonal Stripe 3">
              <a:extLst>
                <a:ext uri="{FF2B5EF4-FFF2-40B4-BE49-F238E27FC236}">
                  <a16:creationId xmlns:a16="http://schemas.microsoft.com/office/drawing/2014/main" id="{B5172F52-1B08-4F13-8B13-53C3DD46384F}"/>
                </a:ext>
              </a:extLst>
            </p:cNvPr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2765506-E6B4-4423-893C-1E855C8A2A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grpFill/>
            <a:ln>
              <a:solidFill>
                <a:srgbClr val="BA6E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CFD0E567-0DC7-47D6-8BFC-EA0C9D6A2710}"/>
                </a:ext>
              </a:extLst>
            </p:cNvPr>
            <p:cNvSpPr/>
            <p:nvPr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Parallelogram 6">
            <a:extLst>
              <a:ext uri="{FF2B5EF4-FFF2-40B4-BE49-F238E27FC236}">
                <a16:creationId xmlns:a16="http://schemas.microsoft.com/office/drawing/2014/main" id="{F6B79687-4727-4249-AF60-8D11D5DCEB58}"/>
              </a:ext>
            </a:extLst>
          </p:cNvPr>
          <p:cNvSpPr/>
          <p:nvPr userDrawn="1"/>
        </p:nvSpPr>
        <p:spPr>
          <a:xfrm flipH="1">
            <a:off x="6680200" y="0"/>
            <a:ext cx="1447800" cy="639763"/>
          </a:xfrm>
          <a:prstGeom prst="parallelogram">
            <a:avLst>
              <a:gd name="adj" fmla="val 135617"/>
            </a:avLst>
          </a:prstGeom>
          <a:solidFill>
            <a:srgbClr val="BA6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itle 1" title="Title "/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C797181-F8E0-4868-BCDC-2F86B6686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948DCC1-4550-4431-B213-F92051378D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FD5826-C55D-41B1-812A-A1B17D089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74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60A19-EB33-5B47-AA38-0724F7129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2EEC55-9275-0548-9BDE-A98618C8D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82E7F-3749-4341-AA8A-86F6F0D31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9425-2234-4337-83A8-2BCA40686C90}" type="datetime1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82AEC-86A5-D844-BBED-C577974E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74A7D-F3CF-F443-AC80-C2EAE0561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1297-FA94-7D43-9275-3BBF7943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38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E44E-DE65-BD4A-AD6A-912E70E6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87F1C-78E6-4C46-8379-0AF7269CE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A5B83-6083-F748-9509-BFA4FB224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DCA7-D6C9-4108-9674-CE34EAF39A52}" type="datetime1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CD984-C170-364A-8061-1622AB2C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4B1B0-0BD6-454C-9764-2708FD27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1297-FA94-7D43-9275-3BBF7943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0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ECE3-3AB9-8549-BFAC-7BDEC261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3810F-D8D2-9345-B4D8-67FD4EC4D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F8C31-310B-F44D-B241-92F0C6DB6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CD11-B72E-45D9-9452-B04AC712C969}" type="datetime1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39BBB-78D6-2148-AE92-1626A9D7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03E9-398A-584B-A36E-DB5F0FF4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1297-FA94-7D43-9275-3BBF7943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8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F1B4-6A5B-EE48-A161-B7D7317D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B5B09-4B25-C941-B651-BAEB79125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D0C27-E88A-6344-A1BC-C38CA00FE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066F6-CD65-7C4E-9BE9-DD2E6A2D3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0FF9-0FA4-4C1C-8F36-081020902CF9}" type="datetime1">
              <a:rPr lang="en-US" smtClean="0"/>
              <a:t>5/10/24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B48E9-270D-174B-B7D7-1B942194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57802-4307-024D-84FE-8EC7B33F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1297-FA94-7D43-9275-3BBF7943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9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DFF8-4F5D-0447-9530-6945A7DF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76C8C-1DF1-F940-8AC4-ED2735383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D699E-594C-C84D-B1FE-6D15A3DFC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F75B4-8002-B748-849E-914832A05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817E6E-B0A7-AF40-8211-B7854AF00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7CFC29-7D31-BF4F-B05B-75DC874E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A7B-F58A-4119-9DB7-BF10F0C3745A}" type="datetime1">
              <a:rPr lang="en-US" smtClean="0"/>
              <a:t>5/10/24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21A41D-F441-9646-A2BD-86C236B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371AC4-4D21-344C-8EC5-98CD2B52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1297-FA94-7D43-9275-3BBF7943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57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2520-F605-7843-A767-9F3C0BFA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447BB-FC85-8445-8068-138DD5634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7734-399F-41D2-953C-DC1C65624066}" type="datetime1">
              <a:rPr lang="en-US" smtClean="0"/>
              <a:t>5/10/24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691AB-F8AE-824B-825B-FF2C6E9E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09246-C5E1-164F-8E35-36AE58C7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1297-FA94-7D43-9275-3BBF7943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909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C98ACA-C8CA-1341-8A52-DC61CFF87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C3DD-91A9-4EC3-934B-3458A79E087C}" type="datetime1">
              <a:rPr lang="en-US" smtClean="0"/>
              <a:t>5/10/24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1C092-BACC-8740-B71A-D664C2C4D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464C1-568A-0048-96B9-FA74C211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1297-FA94-7D43-9275-3BBF7943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5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B474F-A7F3-4EB7-853B-56B286453377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088" y="1185863"/>
            <a:ext cx="1839912" cy="163353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Content Placeholder 2" title="Bullet Points"/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 title="Subtitle"/>
          <p:cNvSpPr>
            <a:spLocks noGrp="1"/>
          </p:cNvSpPr>
          <p:nvPr>
            <p:ph type="body" sz="quarter" idx="13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itle 1" title="Title "/>
          <p:cNvSpPr>
            <a:spLocks noGrp="1"/>
          </p:cNvSpPr>
          <p:nvPr>
            <p:ph type="title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7637C30-FCDA-4071-B661-900A99BEF6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EFC5E06-9E83-45A5-899A-38844A81FF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6332-11CD-4B0D-8E61-97F05DD00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251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20CA-9716-E34E-B24F-6F3C15E6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FD6DB-B85B-4949-A7A4-33BE0EB09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E38D8-00CD-E942-8B7B-103E7FDBA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A6466-FF03-6543-B9F5-70724B11C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D45-DDB9-45F7-A7CC-2B572801A2E2}" type="datetime1">
              <a:rPr lang="en-US" smtClean="0"/>
              <a:t>5/10/24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300DE-4E71-754A-A0A2-94BE94B77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D482F-1BFC-7F4C-8AE9-5FE4658F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1297-FA94-7D43-9275-3BBF7943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518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0088F-BBEC-0F4C-BB4A-AC617F023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D37FD3-E518-7A43-8FE1-A4CADAF74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DEE87-0C25-2E40-AC2E-0E78A0AFD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0C433-0542-1342-AC73-7EAEC7D96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AE04-174D-46D3-9D33-F6399E3E6BC9}" type="datetime1">
              <a:rPr lang="en-US" smtClean="0"/>
              <a:t>5/10/24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637A2-D0E2-0B45-882F-46F2FC06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C0748-F7C5-1543-BF4B-EE26F308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1297-FA94-7D43-9275-3BBF7943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60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1153-6726-0643-A043-2379E41D3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514D3-0EDA-8B4F-93DE-4A1789A55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67B16-C154-A64D-8F29-1FE70B42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DEF0-E09C-4EC7-ACEF-B7D58F73B4E2}" type="datetime1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E2370-BEFC-A340-83BD-5AFE1462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BE8A2-2A7B-D942-A2C2-2E85ADDAB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1297-FA94-7D43-9275-3BBF7943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89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092095-49C0-734E-A247-DEEEE415C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13638-6A13-094C-B635-32CA53272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558F3-4768-7D46-B545-8C092D70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4B5F-141C-4CB0-8325-F048CE0EF8F9}" type="datetime1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1982D-6AE7-D349-B8A3-FCE2B7A9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5246B-AD71-FD40-89B0-DB46C13D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1297-FA94-7D43-9275-3BBF7943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9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809E07-9438-493B-84DC-9A3D52C5632F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  <a:solidFill>
            <a:schemeClr val="bg1">
              <a:lumMod val="85000"/>
            </a:schemeClr>
          </a:solidFill>
        </p:grpSpPr>
        <p:sp>
          <p:nvSpPr>
            <p:cNvPr id="9" name="Diagonal Stripe 8">
              <a:extLst>
                <a:ext uri="{FF2B5EF4-FFF2-40B4-BE49-F238E27FC236}">
                  <a16:creationId xmlns:a16="http://schemas.microsoft.com/office/drawing/2014/main" id="{E8A741BE-D973-462A-B31F-D1119410DD74}"/>
                </a:ext>
              </a:extLst>
            </p:cNvPr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EE562DF-D932-444A-891D-E1B5988E6A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grpFill/>
            <a:ln>
              <a:solidFill>
                <a:srgbClr val="BA6E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F0C9219B-F30F-4D94-AF5D-7299FE990275}"/>
              </a:ext>
            </a:extLst>
          </p:cNvPr>
          <p:cNvSpPr/>
          <p:nvPr userDrawn="1"/>
        </p:nvSpPr>
        <p:spPr>
          <a:xfrm rot="2259065" flipH="1">
            <a:off x="11047413" y="1200150"/>
            <a:ext cx="1354137" cy="225425"/>
          </a:xfrm>
          <a:prstGeom prst="parallelogram">
            <a:avLst>
              <a:gd name="adj" fmla="val 72003"/>
            </a:avLst>
          </a:prstGeom>
          <a:solidFill>
            <a:srgbClr val="F0D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F7718AF8-03E4-4E11-BA70-060AB602B755}"/>
              </a:ext>
            </a:extLst>
          </p:cNvPr>
          <p:cNvSpPr/>
          <p:nvPr userDrawn="1"/>
        </p:nvSpPr>
        <p:spPr>
          <a:xfrm flipH="1">
            <a:off x="6680200" y="0"/>
            <a:ext cx="1447800" cy="639763"/>
          </a:xfrm>
          <a:prstGeom prst="parallelogram">
            <a:avLst>
              <a:gd name="adj" fmla="val 135617"/>
            </a:avLst>
          </a:prstGeom>
          <a:solidFill>
            <a:srgbClr val="BA6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 title="Bullet Points"/>
          <p:cNvSpPr>
            <a:spLocks noGrp="1"/>
          </p:cNvSpPr>
          <p:nvPr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 title="Bullet Points"/>
          <p:cNvSpPr>
            <a:spLocks noGrp="1"/>
          </p:cNvSpPr>
          <p:nvPr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Text Placeholder 4" title="Subtitle"/>
          <p:cNvSpPr>
            <a:spLocks noGrp="1"/>
          </p:cNvSpPr>
          <p:nvPr>
            <p:ph type="body" sz="quarter" idx="16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itle 1" title="Title "/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52E00C1A-7F45-4B84-84C4-D661FE2283D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74B7D399-B7E4-4631-9F17-DDA042F3198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C4F-1CA7-41F0-9E90-DAF11B3BD7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48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4F8CC69-6E79-4D54-AC3C-6D5A31C585A4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  <a:solidFill>
            <a:schemeClr val="bg1">
              <a:lumMod val="85000"/>
            </a:schemeClr>
          </a:solidFill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53101BE0-1560-4741-B5DE-0A265398C6B5}"/>
                </a:ext>
              </a:extLst>
            </p:cNvPr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4EB59D7-551D-4C17-9DC6-286C9E4A68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grpFill/>
            <a:ln>
              <a:solidFill>
                <a:srgbClr val="BA6E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Parallelogram 8">
            <a:extLst>
              <a:ext uri="{FF2B5EF4-FFF2-40B4-BE49-F238E27FC236}">
                <a16:creationId xmlns:a16="http://schemas.microsoft.com/office/drawing/2014/main" id="{283C0A34-849E-4E11-99AF-456853FA8920}"/>
              </a:ext>
            </a:extLst>
          </p:cNvPr>
          <p:cNvSpPr/>
          <p:nvPr userDrawn="1"/>
        </p:nvSpPr>
        <p:spPr>
          <a:xfrm flipH="1">
            <a:off x="6680200" y="0"/>
            <a:ext cx="1447800" cy="639763"/>
          </a:xfrm>
          <a:prstGeom prst="parallelogram">
            <a:avLst>
              <a:gd name="adj" fmla="val 135617"/>
            </a:avLst>
          </a:prstGeom>
          <a:solidFill>
            <a:srgbClr val="BA6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CCBAAC6D-5C29-48D7-85BE-981BAEF2C133}"/>
              </a:ext>
            </a:extLst>
          </p:cNvPr>
          <p:cNvSpPr/>
          <p:nvPr userDrawn="1"/>
        </p:nvSpPr>
        <p:spPr>
          <a:xfrm rot="2259065" flipH="1">
            <a:off x="11047413" y="1200150"/>
            <a:ext cx="1354137" cy="225425"/>
          </a:xfrm>
          <a:prstGeom prst="parallelogram">
            <a:avLst>
              <a:gd name="adj" fmla="val 72003"/>
            </a:avLst>
          </a:prstGeom>
          <a:solidFill>
            <a:srgbClr val="F0D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ext Placeholder 4" title="Subtitle"/>
          <p:cNvSpPr>
            <a:spLocks noGrp="1"/>
          </p:cNvSpPr>
          <p:nvPr>
            <p:ph type="body" sz="quarter" idx="16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itle 1" title="Title "/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hart Placeholder 2" title="Chart"/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DD983BA3-455C-424A-A78D-0676A7567CA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7B40409-9726-4941-BBE6-35EEA4756CF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A046-9AE0-4777-A9FB-A17C25C31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87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5BA3DBB-C8E3-4563-9224-B54539726D33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  <a:solidFill>
            <a:schemeClr val="bg1">
              <a:lumMod val="85000"/>
            </a:schemeClr>
          </a:solidFill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BB4DEC6F-E40C-4ACB-A05E-6971CA60F229}"/>
                </a:ext>
              </a:extLst>
            </p:cNvPr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B62C46-8E6C-4DFF-867E-2269594BBF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grpFill/>
            <a:ln>
              <a:solidFill>
                <a:srgbClr val="BA6E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arallelogram 7">
            <a:extLst>
              <a:ext uri="{FF2B5EF4-FFF2-40B4-BE49-F238E27FC236}">
                <a16:creationId xmlns:a16="http://schemas.microsoft.com/office/drawing/2014/main" id="{FA7F6E8C-4378-49F6-923A-E6F4DD9BC14D}"/>
              </a:ext>
            </a:extLst>
          </p:cNvPr>
          <p:cNvSpPr/>
          <p:nvPr userDrawn="1"/>
        </p:nvSpPr>
        <p:spPr>
          <a:xfrm rot="2259065" flipH="1">
            <a:off x="11047413" y="1200150"/>
            <a:ext cx="1354137" cy="225425"/>
          </a:xfrm>
          <a:prstGeom prst="parallelogram">
            <a:avLst>
              <a:gd name="adj" fmla="val 72003"/>
            </a:avLst>
          </a:prstGeom>
          <a:solidFill>
            <a:srgbClr val="F0D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AC03FA4F-714E-4DC2-A142-67931D44E5EB}"/>
              </a:ext>
            </a:extLst>
          </p:cNvPr>
          <p:cNvSpPr/>
          <p:nvPr userDrawn="1"/>
        </p:nvSpPr>
        <p:spPr>
          <a:xfrm flipH="1">
            <a:off x="6680200" y="0"/>
            <a:ext cx="1447800" cy="639763"/>
          </a:xfrm>
          <a:prstGeom prst="parallelogram">
            <a:avLst>
              <a:gd name="adj" fmla="val 135617"/>
            </a:avLst>
          </a:prstGeom>
          <a:solidFill>
            <a:srgbClr val="BA6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able Placeholder 11" title="Table"/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7" name="Text Placeholder 4" title="Subtitle"/>
          <p:cNvSpPr>
            <a:spLocks noGrp="1"/>
          </p:cNvSpPr>
          <p:nvPr>
            <p:ph type="body" sz="quarter" idx="16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itle 1" title="Title "/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43A8D108-CAA5-4662-903C-8055B80EEB9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679B1CB-81A4-4356-BE47-C9C7C3669C0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B4081-CD93-4EAC-AFA6-C7C60174F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8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BE0EFE75-2EF4-460E-ACE8-B524801CC739}"/>
              </a:ext>
            </a:extLst>
          </p:cNvPr>
          <p:cNvSpPr/>
          <p:nvPr userDrawn="1"/>
        </p:nvSpPr>
        <p:spPr>
          <a:xfrm flipV="1">
            <a:off x="0" y="0"/>
            <a:ext cx="10810875" cy="5999163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76F060-E2EE-446B-A919-D16FA988942C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5113"/>
            <a:ext cx="2362200" cy="1241425"/>
          </a:xfrm>
          <a:prstGeom prst="line">
            <a:avLst/>
          </a:prstGeom>
          <a:ln>
            <a:solidFill>
              <a:srgbClr val="F0D4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31" title="Image"/>
          <p:cNvSpPr>
            <a:spLocks noGrp="1"/>
          </p:cNvSpPr>
          <p:nvPr>
            <p:ph type="pic" sz="quarter" idx="13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itle 1" title="Title "/>
          <p:cNvSpPr>
            <a:spLocks noGrp="1"/>
          </p:cNvSpPr>
          <p:nvPr>
            <p:ph type="title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690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157">
            <a:extLst>
              <a:ext uri="{FF2B5EF4-FFF2-40B4-BE49-F238E27FC236}">
                <a16:creationId xmlns:a16="http://schemas.microsoft.com/office/drawing/2014/main" id="{AF235C6A-29ED-4073-B106-C3E1F76DECDE}"/>
              </a:ext>
            </a:extLst>
          </p:cNvPr>
          <p:cNvSpPr/>
          <p:nvPr userDrawn="1"/>
        </p:nvSpPr>
        <p:spPr>
          <a:xfrm>
            <a:off x="6459538" y="3505200"/>
            <a:ext cx="258762" cy="258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solidFill>
              <a:srgbClr val="BA6E2C"/>
            </a:solidFill>
            <a:miter lim="400000"/>
          </a:ln>
        </p:spPr>
        <p:txBody>
          <a:bodyPr lIns="38100" tIns="38100" rIns="38100" bIns="381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2" name="Shape 4186">
            <a:extLst>
              <a:ext uri="{FF2B5EF4-FFF2-40B4-BE49-F238E27FC236}">
                <a16:creationId xmlns:a16="http://schemas.microsoft.com/office/drawing/2014/main" id="{644C4386-1E8C-466E-8DAF-2906658ECD00}"/>
              </a:ext>
            </a:extLst>
          </p:cNvPr>
          <p:cNvSpPr/>
          <p:nvPr userDrawn="1"/>
        </p:nvSpPr>
        <p:spPr>
          <a:xfrm>
            <a:off x="6507163" y="3897313"/>
            <a:ext cx="161925" cy="296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solidFill>
              <a:srgbClr val="BA6E2C"/>
            </a:solidFill>
            <a:miter lim="400000"/>
          </a:ln>
        </p:spPr>
        <p:txBody>
          <a:bodyPr lIns="38100" tIns="38100" rIns="38100" bIns="381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4" name="Shape 4379">
            <a:extLst>
              <a:ext uri="{FF2B5EF4-FFF2-40B4-BE49-F238E27FC236}">
                <a16:creationId xmlns:a16="http://schemas.microsoft.com/office/drawing/2014/main" id="{5B1521C3-EF31-4250-A334-B11D8C371C86}"/>
              </a:ext>
            </a:extLst>
          </p:cNvPr>
          <p:cNvSpPr/>
          <p:nvPr userDrawn="1"/>
        </p:nvSpPr>
        <p:spPr>
          <a:xfrm>
            <a:off x="6459538" y="4327525"/>
            <a:ext cx="258762" cy="188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solidFill>
              <a:srgbClr val="BA6E2C"/>
            </a:solidFill>
            <a:miter lim="400000"/>
          </a:ln>
        </p:spPr>
        <p:txBody>
          <a:bodyPr lIns="38100" tIns="38100" rIns="38100" bIns="381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5" name="Shape 4487">
            <a:extLst>
              <a:ext uri="{FF2B5EF4-FFF2-40B4-BE49-F238E27FC236}">
                <a16:creationId xmlns:a16="http://schemas.microsoft.com/office/drawing/2014/main" id="{1CA615DE-5DF8-48C3-81F3-6E1F11167B25}"/>
              </a:ext>
            </a:extLst>
          </p:cNvPr>
          <p:cNvSpPr/>
          <p:nvPr userDrawn="1"/>
        </p:nvSpPr>
        <p:spPr>
          <a:xfrm>
            <a:off x="6472238" y="4649788"/>
            <a:ext cx="233362" cy="233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solidFill>
              <a:srgbClr val="BA6E2C"/>
            </a:solidFill>
            <a:miter lim="400000"/>
          </a:ln>
        </p:spPr>
        <p:txBody>
          <a:bodyPr lIns="38100" tIns="38100" rIns="38100" bIns="381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D160F2B3-A959-4ACD-952B-D0630BBF9F01}"/>
              </a:ext>
            </a:extLst>
          </p:cNvPr>
          <p:cNvSpPr/>
          <p:nvPr userDrawn="1"/>
        </p:nvSpPr>
        <p:spPr>
          <a:xfrm flipV="1">
            <a:off x="0" y="0"/>
            <a:ext cx="10625138" cy="540385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8588D5-A129-41D2-8D59-2491405053AC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913" cy="3005138"/>
          </a:xfrm>
          <a:prstGeom prst="line">
            <a:avLst/>
          </a:prstGeom>
          <a:ln>
            <a:solidFill>
              <a:srgbClr val="F0D4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8AE294-7FFA-458A-B625-5527BB4A488A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3924300"/>
            <a:ext cx="5816600" cy="2933700"/>
          </a:xfrm>
          <a:prstGeom prst="line">
            <a:avLst/>
          </a:prstGeom>
          <a:ln>
            <a:solidFill>
              <a:srgbClr val="F0D4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/>
          <p:cNvSpPr>
            <a:spLocks noGrp="1"/>
          </p:cNvSpPr>
          <p:nvPr>
            <p:ph type="ctrTitle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53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B42DE-ECE9-486A-8780-F04A9C997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1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55BC7-FC64-4E9A-A9BB-533D4E045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425" y="6356350"/>
            <a:ext cx="7397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6530178-0652-427E-A8A3-856E445053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00" name="Title Placeholder 8">
            <a:extLst>
              <a:ext uri="{FF2B5EF4-FFF2-40B4-BE49-F238E27FC236}">
                <a16:creationId xmlns:a16="http://schemas.microsoft.com/office/drawing/2014/main" id="{1A88BE4F-E373-44DE-AA19-99F734F22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9113" y="209550"/>
            <a:ext cx="10834687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13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E7A40"/>
        </a:buClr>
        <a:buFont typeface="Arial" panose="020B0604020202020204" pitchFamily="34" charset="0"/>
        <a:buChar char="•"/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02CAA2-0EFA-4F4A-8AC1-8524C680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BAAF8-6423-7F42-BE4B-D78180EBB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BC6DB-502C-F442-984F-952AC1632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872DE-0E22-48E5-8A00-D268608FD87F}" type="datetime1">
              <a:rPr lang="en-US" smtClean="0"/>
              <a:t>5/10/24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00755-CEAA-CA43-9FB4-D13CAB0FD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C95F0-BA3B-864C-96C3-F7C5D7501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D1297-FA94-7D43-9275-3BBF7943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2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.tiff"/><Relationship Id="rId11" Type="http://schemas.openxmlformats.org/officeDocument/2006/relationships/image" Target="../media/image17.svg"/><Relationship Id="rId5" Type="http://schemas.openxmlformats.org/officeDocument/2006/relationships/image" Target="../media/image11.tif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5">
            <a:extLst>
              <a:ext uri="{FF2B5EF4-FFF2-40B4-BE49-F238E27FC236}">
                <a16:creationId xmlns:a16="http://schemas.microsoft.com/office/drawing/2014/main" id="{96575726-AB8D-477B-925E-64A6B439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103313"/>
            <a:ext cx="4122738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Text Placeholder 5">
            <a:extLst>
              <a:ext uri="{FF2B5EF4-FFF2-40B4-BE49-F238E27FC236}">
                <a16:creationId xmlns:a16="http://schemas.microsoft.com/office/drawing/2014/main" id="{91DC8B7A-0AAE-4FA8-9FD4-DC9971428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881" y="4089250"/>
            <a:ext cx="9256235" cy="10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E7A40"/>
              </a:buClr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Scenario 11: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Passing Roadworks Vehicles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E7A40"/>
              </a:buClr>
              <a:buSzTx/>
              <a:buFontTx/>
              <a:buNone/>
              <a:tabLst/>
              <a:defRPr/>
            </a:pPr>
            <a:r>
              <a:rPr lang="en-US" altLang="en-US" sz="2000" dirty="0" err="1">
                <a:solidFill>
                  <a:srgbClr val="3F3F3F"/>
                </a:solidFill>
                <a:latin typeface="Calibri" panose="020F0502020204030204" pitchFamily="34" charset="0"/>
              </a:rPr>
              <a:t>Ve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rsion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 October 2020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E7A40"/>
              </a:buClr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96260" name="Picture 19">
            <a:extLst>
              <a:ext uri="{FF2B5EF4-FFF2-40B4-BE49-F238E27FC236}">
                <a16:creationId xmlns:a16="http://schemas.microsoft.com/office/drawing/2014/main" id="{FA3DD556-8C06-4FDE-86A1-37870B7BF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44743" r="7394" b="38982"/>
          <a:stretch>
            <a:fillRect/>
          </a:stretch>
        </p:blipFill>
        <p:spPr bwMode="auto">
          <a:xfrm>
            <a:off x="6452075" y="6273502"/>
            <a:ext cx="16700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16">
            <a:extLst>
              <a:ext uri="{FF2B5EF4-FFF2-40B4-BE49-F238E27FC236}">
                <a16:creationId xmlns:a16="http://schemas.microsoft.com/office/drawing/2014/main" id="{F4510B1D-3E19-4924-A455-F57C8A770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118" y="6278265"/>
            <a:ext cx="81121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12">
            <a:extLst>
              <a:ext uri="{FF2B5EF4-FFF2-40B4-BE49-F238E27FC236}">
                <a16:creationId xmlns:a16="http://schemas.microsoft.com/office/drawing/2014/main" id="{E9107983-AEB7-4105-AF55-43DF2814A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146" y="6271914"/>
            <a:ext cx="1504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80F427-DAAA-458C-8F91-BB376DD86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96" y="6156027"/>
            <a:ext cx="1990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15">
            <a:extLst>
              <a:ext uri="{FF2B5EF4-FFF2-40B4-BE49-F238E27FC236}">
                <a16:creationId xmlns:a16="http://schemas.microsoft.com/office/drawing/2014/main" id="{CBD8023F-3D9B-4D6C-90EA-0BA073DC4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079827"/>
            <a:ext cx="15414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5" name="Picture 10" descr="A picture containing clock, sign&#10;&#10;Description automatically generated">
            <a:extLst>
              <a:ext uri="{FF2B5EF4-FFF2-40B4-BE49-F238E27FC236}">
                <a16:creationId xmlns:a16="http://schemas.microsoft.com/office/drawing/2014/main" id="{73ADDEBA-4735-4802-A4A7-0E60B68D1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42" y="6305252"/>
            <a:ext cx="7604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0C2C7FC1-0259-4290-B89E-6BB8A52FE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881" y="2319189"/>
            <a:ext cx="9774237" cy="125382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BA6E2C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Vehicle Interaction Control Improvement Project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A6E2C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Vehicle Interaction Knowledge Hub Resource - </a:t>
            </a:r>
            <a:r>
              <a:rPr kumimoji="0" lang="en-AU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A6E2C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Story Board Series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343328-5B38-4A53-B55D-7FCC053CF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01" y="209028"/>
            <a:ext cx="9101183" cy="1215566"/>
          </a:xfrm>
        </p:spPr>
        <p:txBody>
          <a:bodyPr>
            <a:normAutofit fontScale="90000"/>
          </a:bodyPr>
          <a:lstStyle/>
          <a:p>
            <a:r>
              <a:rPr lang="en-AU" dirty="0"/>
              <a:t>Adapting and Using EMESRT Story Boards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5AD79E0-86DD-485A-B0CB-35369107F4D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6449" y="1500516"/>
            <a:ext cx="9619861" cy="51484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72000" tIns="0" rIns="36000" bIns="36000"/>
          <a:lstStyle/>
          <a:p>
            <a:pPr defTabSz="91440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AU" sz="2000" b="1" kern="0" dirty="0">
                <a:latin typeface="Calibri" pitchFamily="34" charset="0"/>
                <a:cs typeface="Calibri" pitchFamily="34" charset="0"/>
              </a:rPr>
              <a:t>What are they? </a:t>
            </a:r>
          </a:p>
          <a:p>
            <a:pPr marL="207450" indent="-171450" defTabSz="9144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libri" pitchFamily="34" charset="0"/>
                <a:cs typeface="Calibri" pitchFamily="34" charset="0"/>
              </a:rPr>
              <a:t>The Story Board approach was developed by an EMESRT Member Company to assist with the specification and installation of Proximity Detection Systems (PDS) on mobile equipment at surface mines</a:t>
            </a:r>
          </a:p>
          <a:p>
            <a:pPr marL="207450" indent="-171450" defTabSz="9144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libri" pitchFamily="34" charset="0"/>
                <a:cs typeface="Calibri" pitchFamily="34" charset="0"/>
              </a:rPr>
              <a:t>They provide a visual and dynamic reference for equipment operators, PDS suppliers VI Control Improvement project managers as they implement VI intervention controls (EMESRT Levels 8–9)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How can I use them?</a:t>
            </a:r>
          </a:p>
          <a:p>
            <a:pPr marL="207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Review each Story Board </a:t>
            </a:r>
            <a:r>
              <a:rPr lang="en-US" sz="2000" kern="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</a:rPr>
              <a:t>in presentation mode</a:t>
            </a:r>
          </a:p>
          <a:p>
            <a:pPr marL="207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As required, adapt the resource to your circumstances </a:t>
            </a:r>
          </a:p>
          <a:p>
            <a:pPr marL="207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</a:rPr>
              <a:t>Use the Story Boards as a resource during </a:t>
            </a:r>
            <a:r>
              <a:rPr lang="en-US" sz="2000" i="1" kern="0" dirty="0">
                <a:solidFill>
                  <a:srgbClr val="3F3F3F"/>
                </a:solidFill>
                <a:latin typeface="Calibri" pitchFamily="34" charset="0"/>
                <a:cs typeface="Calibri" pitchFamily="34" charset="0"/>
              </a:rPr>
              <a:t>Phase 4 - New Technology Implementation </a:t>
            </a:r>
          </a:p>
          <a:p>
            <a:pPr marL="207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i="1" kern="0" dirty="0">
                <a:solidFill>
                  <a:srgbClr val="001100"/>
                </a:solidFill>
                <a:latin typeface="Calibri" pitchFamily="34" charset="0"/>
                <a:cs typeface="Calibri" pitchFamily="34" charset="0"/>
              </a:rPr>
              <a:t>Remember LO = Local Object and RO = Remote Object (reference EMERST PR5A)</a:t>
            </a:r>
          </a:p>
          <a:p>
            <a:pPr marL="207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i="1" kern="0" dirty="0">
              <a:solidFill>
                <a:srgbClr val="0011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3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AB6A43-3623-8E49-BA78-02AE7DD41C14}"/>
              </a:ext>
            </a:extLst>
          </p:cNvPr>
          <p:cNvSpPr/>
          <p:nvPr/>
        </p:nvSpPr>
        <p:spPr>
          <a:xfrm>
            <a:off x="1027043" y="795131"/>
            <a:ext cx="2451652" cy="59833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BBFF3-F3ED-174C-8899-BCADA55FA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0" y="125199"/>
            <a:ext cx="10515600" cy="598970"/>
          </a:xfrm>
        </p:spPr>
        <p:txBody>
          <a:bodyPr>
            <a:normAutofit fontScale="90000"/>
          </a:bodyPr>
          <a:lstStyle/>
          <a:p>
            <a:r>
              <a:rPr lang="en-US" dirty="0"/>
              <a:t>Passing Roadwork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F8CF3-AAAD-A748-A4A1-E3A7A09A0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358" y="609179"/>
            <a:ext cx="6145696" cy="619880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RO (Grader) will have two zones when performing roadworks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30 Kph speed limit radius large enough to cover both sides of the road in order to reinforce LO’s to maintain speed through road works area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5m additional body width on each side of the RO (Grader) to reinforce to LO’s to maintain 5m clearance whilst passing the grader</a:t>
            </a:r>
          </a:p>
          <a:p>
            <a:r>
              <a:rPr lang="en-US" sz="1800" dirty="0"/>
              <a:t>30 Kph Road Works Zone –</a:t>
            </a:r>
          </a:p>
          <a:p>
            <a:pPr lvl="1"/>
            <a:r>
              <a:rPr lang="en-US" sz="1400" dirty="0"/>
              <a:t>When LO (Haul Truck) outer beam breaches the radius of the road works zone at X% above the speed limit the CAS display will brighten and display icons related to speed and roadworks</a:t>
            </a:r>
          </a:p>
          <a:p>
            <a:pPr lvl="1"/>
            <a:r>
              <a:rPr lang="en-US" sz="1400" dirty="0"/>
              <a:t>When LO inner beam breaches the radius of the road works zone at X% above the speed limit the CAS UI will give a verbal prompt ”Road Works Ahead”</a:t>
            </a:r>
          </a:p>
          <a:p>
            <a:pPr lvl="1"/>
            <a:r>
              <a:rPr lang="en-US" sz="1400" dirty="0"/>
              <a:t>When LO body breaches the radius of the road works zone at X% above the speed limit the CAS UI screen will give the verbal prompt “Reduce Speed” (same as normal speeding prompt)</a:t>
            </a:r>
          </a:p>
          <a:p>
            <a:pPr lvl="1"/>
            <a:r>
              <a:rPr lang="en-US" sz="1400" dirty="0"/>
              <a:t>No awareness, alerting or alarming in the RO (Grader)</a:t>
            </a:r>
          </a:p>
          <a:p>
            <a:r>
              <a:rPr lang="en-US" sz="1800" dirty="0"/>
              <a:t>5m Body Zone of Roadworks Equipment –</a:t>
            </a:r>
          </a:p>
          <a:p>
            <a:pPr lvl="1"/>
            <a:r>
              <a:rPr lang="en-US" sz="1400" dirty="0"/>
              <a:t>When LO (Haul Truck) inner beam breaches the 5m zone CAS display will brighten in the LO and a verbal prompt “Maintain Clearance”</a:t>
            </a:r>
          </a:p>
          <a:p>
            <a:pPr lvl="1"/>
            <a:r>
              <a:rPr lang="en-US" sz="1400" dirty="0"/>
              <a:t>When LO body breaches the 5m zone of the road works vehicle the verbal prompt “Breach or Body Breach” in both vehicles</a:t>
            </a:r>
          </a:p>
          <a:p>
            <a:pPr lvl="1"/>
            <a:r>
              <a:rPr lang="en-US" sz="1400" dirty="0"/>
              <a:t>No awareness or alerting will occur in the RO (Grader), unless the LO’s  body breaches RO’s 5m zone</a:t>
            </a:r>
          </a:p>
          <a:p>
            <a:pPr marL="0" lvl="0" indent="0">
              <a:buNone/>
            </a:pPr>
            <a:r>
              <a:rPr lang="en-US" sz="1200" dirty="0">
                <a:solidFill>
                  <a:prstClr val="black"/>
                </a:solidFill>
              </a:rPr>
              <a:t>For speeding - not applicable for wheel loaders, dozer, grader, light vehicles, drills, medium vehicles, cable </a:t>
            </a:r>
            <a:r>
              <a:rPr lang="en-US" sz="1200" dirty="0" err="1">
                <a:solidFill>
                  <a:prstClr val="black"/>
                </a:solidFill>
              </a:rPr>
              <a:t>reelers</a:t>
            </a:r>
            <a:r>
              <a:rPr lang="en-US" sz="1200" dirty="0">
                <a:solidFill>
                  <a:prstClr val="black"/>
                </a:solidFill>
              </a:rPr>
              <a:t> and tracked loading units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</a:rPr>
              <a:t>For body zone - not applicable for light vehicles, drills, medium vehicles and tracked loading units</a:t>
            </a: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05A71-0697-DA49-B467-ED1A737EFC95}"/>
              </a:ext>
            </a:extLst>
          </p:cNvPr>
          <p:cNvSpPr txBox="1"/>
          <p:nvPr/>
        </p:nvSpPr>
        <p:spPr>
          <a:xfrm>
            <a:off x="3650974" y="6397660"/>
            <a:ext cx="80076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 = Grader, Dozer, Scraper &amp; Loader  LO = Haul Trucks, Fuel Trucks &amp; Water Trucks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6D9F2B-A131-4A41-B509-0E9DF3BF5E24}"/>
              </a:ext>
            </a:extLst>
          </p:cNvPr>
          <p:cNvGrpSpPr/>
          <p:nvPr/>
        </p:nvGrpSpPr>
        <p:grpSpPr>
          <a:xfrm>
            <a:off x="1156250" y="6970078"/>
            <a:ext cx="806346" cy="2221859"/>
            <a:chOff x="7747266" y="3723621"/>
            <a:chExt cx="608235" cy="2221859"/>
          </a:xfrm>
        </p:grpSpPr>
        <p:sp>
          <p:nvSpPr>
            <p:cNvPr id="8" name="Isosceles Triangle 90">
              <a:extLst>
                <a:ext uri="{FF2B5EF4-FFF2-40B4-BE49-F238E27FC236}">
                  <a16:creationId xmlns:a16="http://schemas.microsoft.com/office/drawing/2014/main" id="{6AF1C138-6578-CC40-8DED-A892D447EEBB}"/>
                </a:ext>
              </a:extLst>
            </p:cNvPr>
            <p:cNvSpPr/>
            <p:nvPr/>
          </p:nvSpPr>
          <p:spPr>
            <a:xfrm flipV="1">
              <a:off x="7835383" y="3723621"/>
              <a:ext cx="378000" cy="1397101"/>
            </a:xfrm>
            <a:prstGeom prst="triangle">
              <a:avLst/>
            </a:prstGeom>
            <a:solidFill>
              <a:srgbClr val="FFFF00">
                <a:alpha val="30000"/>
              </a:srgbClr>
            </a:solidFill>
            <a:ln w="31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Isosceles Triangle 109">
              <a:extLst>
                <a:ext uri="{FF2B5EF4-FFF2-40B4-BE49-F238E27FC236}">
                  <a16:creationId xmlns:a16="http://schemas.microsoft.com/office/drawing/2014/main" id="{6A344189-673A-464C-87CA-A13BBEE584D3}"/>
                </a:ext>
              </a:extLst>
            </p:cNvPr>
            <p:cNvSpPr/>
            <p:nvPr/>
          </p:nvSpPr>
          <p:spPr>
            <a:xfrm flipV="1">
              <a:off x="7868909" y="4034811"/>
              <a:ext cx="324000" cy="1085911"/>
            </a:xfrm>
            <a:prstGeom prst="triangle">
              <a:avLst/>
            </a:prstGeom>
            <a:solidFill>
              <a:srgbClr val="FF0000">
                <a:alpha val="40000"/>
              </a:srgbClr>
            </a:solidFill>
            <a:ln w="31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43">
              <a:extLst>
                <a:ext uri="{FF2B5EF4-FFF2-40B4-BE49-F238E27FC236}">
                  <a16:creationId xmlns:a16="http://schemas.microsoft.com/office/drawing/2014/main" id="{DE850E03-B622-D447-B867-1F37E94A0D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7266" y="5006631"/>
              <a:ext cx="608235" cy="938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BB624D-B4FA-E149-ADA1-56E6A88108C2}"/>
              </a:ext>
            </a:extLst>
          </p:cNvPr>
          <p:cNvGrpSpPr/>
          <p:nvPr/>
        </p:nvGrpSpPr>
        <p:grpSpPr>
          <a:xfrm>
            <a:off x="804940" y="2020805"/>
            <a:ext cx="1469338" cy="1626011"/>
            <a:chOff x="804940" y="2020805"/>
            <a:chExt cx="1469338" cy="162601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517A41-695E-FF4E-8B37-57238560C947}"/>
                </a:ext>
              </a:extLst>
            </p:cNvPr>
            <p:cNvSpPr/>
            <p:nvPr/>
          </p:nvSpPr>
          <p:spPr>
            <a:xfrm>
              <a:off x="804940" y="2020805"/>
              <a:ext cx="1469338" cy="1626011"/>
            </a:xfrm>
            <a:prstGeom prst="rect">
              <a:avLst/>
            </a:prstGeom>
            <a:solidFill>
              <a:schemeClr val="lt1">
                <a:alpha val="16000"/>
              </a:schemeClr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335A09C-B518-DE42-92AD-51229941A432}"/>
                </a:ext>
              </a:extLst>
            </p:cNvPr>
            <p:cNvGrpSpPr/>
            <p:nvPr/>
          </p:nvGrpSpPr>
          <p:grpSpPr>
            <a:xfrm>
              <a:off x="1683202" y="2982346"/>
              <a:ext cx="567630" cy="430672"/>
              <a:chOff x="1683202" y="2982346"/>
              <a:chExt cx="567630" cy="430672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F9EE8893-60FB-2C46-A8C8-80DC2F96B2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3202" y="2982346"/>
                <a:ext cx="567630" cy="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8F510F-7318-F941-82E0-23F1EFB14FEA}"/>
                  </a:ext>
                </a:extLst>
              </p:cNvPr>
              <p:cNvSpPr txBox="1"/>
              <p:nvPr/>
            </p:nvSpPr>
            <p:spPr>
              <a:xfrm>
                <a:off x="1708004" y="3043686"/>
                <a:ext cx="5091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5m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0B0CBF9-E723-2C4E-8340-6660E046E74E}"/>
                </a:ext>
              </a:extLst>
            </p:cNvPr>
            <p:cNvGrpSpPr/>
            <p:nvPr/>
          </p:nvGrpSpPr>
          <p:grpSpPr>
            <a:xfrm>
              <a:off x="829087" y="2977435"/>
              <a:ext cx="567630" cy="430672"/>
              <a:chOff x="1683202" y="2982346"/>
              <a:chExt cx="567630" cy="430672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896BE50C-B85C-1E43-9805-9DA556B259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3202" y="2982346"/>
                <a:ext cx="567630" cy="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EF90C1-EB96-EE43-8795-433CCFFA377D}"/>
                  </a:ext>
                </a:extLst>
              </p:cNvPr>
              <p:cNvSpPr txBox="1"/>
              <p:nvPr/>
            </p:nvSpPr>
            <p:spPr>
              <a:xfrm>
                <a:off x="1708004" y="3043686"/>
                <a:ext cx="5091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5m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CEF39D-8FCC-BE4B-936C-75979F4BF73C}"/>
              </a:ext>
            </a:extLst>
          </p:cNvPr>
          <p:cNvGrpSpPr/>
          <p:nvPr/>
        </p:nvGrpSpPr>
        <p:grpSpPr>
          <a:xfrm>
            <a:off x="32358" y="1080694"/>
            <a:ext cx="3483661" cy="3438938"/>
            <a:chOff x="32358" y="1080694"/>
            <a:chExt cx="3483661" cy="343893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9BE9E23-40AF-8145-BAD1-BC0910FE6395}"/>
                </a:ext>
              </a:extLst>
            </p:cNvPr>
            <p:cNvSpPr/>
            <p:nvPr/>
          </p:nvSpPr>
          <p:spPr>
            <a:xfrm>
              <a:off x="32358" y="1080694"/>
              <a:ext cx="3483661" cy="3438938"/>
            </a:xfrm>
            <a:prstGeom prst="ellipse">
              <a:avLst/>
            </a:prstGeom>
            <a:solidFill>
              <a:srgbClr val="E96E98">
                <a:alpha val="23000"/>
              </a:srgbClr>
            </a:solidFill>
            <a:ln w="34925">
              <a:solidFill>
                <a:srgbClr val="FF000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 w="15875">
                  <a:solidFill>
                    <a:srgbClr val="FF0000"/>
                  </a:solidFill>
                  <a:prstDash val="dash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CF9B89-FB91-FD4D-A734-4E65B565ED5C}"/>
                </a:ext>
              </a:extLst>
            </p:cNvPr>
            <p:cNvSpPr txBox="1"/>
            <p:nvPr/>
          </p:nvSpPr>
          <p:spPr>
            <a:xfrm>
              <a:off x="1273069" y="1427616"/>
              <a:ext cx="843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12700">
                    <a:solidFill>
                      <a:prstClr val="black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 Kph</a:t>
              </a:r>
            </a:p>
          </p:txBody>
        </p:sp>
      </p:grpSp>
      <p:pic>
        <p:nvPicPr>
          <p:cNvPr id="21" name="Picture 20" descr="A screen shot of a computer&#10;&#10;Description automatically generated">
            <a:extLst>
              <a:ext uri="{FF2B5EF4-FFF2-40B4-BE49-F238E27FC236}">
                <a16:creationId xmlns:a16="http://schemas.microsoft.com/office/drawing/2014/main" id="{5F780B3A-E462-EF46-B22B-270691DE4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666" y="795131"/>
            <a:ext cx="1854589" cy="30938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72F34E-934E-B840-964B-36BB9C74C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365" y="2885372"/>
            <a:ext cx="497971" cy="4979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A54BC3A-A840-F14F-9FB1-313AEB32F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2887" y="2800163"/>
            <a:ext cx="399816" cy="599138"/>
          </a:xfrm>
          <a:prstGeom prst="rect">
            <a:avLst/>
          </a:prstGeom>
        </p:spPr>
      </p:pic>
      <p:pic>
        <p:nvPicPr>
          <p:cNvPr id="6" name="Picture 5" descr="C:\Users\TWoodham\AppData\Local\Microsoft\Windows\Temporary Internet Files\Content.Word\grader_no_bg.png">
            <a:extLst>
              <a:ext uri="{FF2B5EF4-FFF2-40B4-BE49-F238E27FC236}">
                <a16:creationId xmlns:a16="http://schemas.microsoft.com/office/drawing/2014/main" id="{637DEEB8-5871-1246-8A5D-5A383D1AC9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60" y="2106150"/>
            <a:ext cx="493643" cy="1397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B4ECEF4-8403-A242-A8BA-C49E6BAF0068}"/>
              </a:ext>
            </a:extLst>
          </p:cNvPr>
          <p:cNvGrpSpPr/>
          <p:nvPr/>
        </p:nvGrpSpPr>
        <p:grpSpPr>
          <a:xfrm rot="19826997">
            <a:off x="1547001" y="4951161"/>
            <a:ext cx="1627387" cy="524000"/>
            <a:chOff x="536713" y="5512860"/>
            <a:chExt cx="1627387" cy="52400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6A0C6B0-A083-DE44-8A82-F1C405843157}"/>
                </a:ext>
              </a:extLst>
            </p:cNvPr>
            <p:cNvSpPr txBox="1"/>
            <p:nvPr/>
          </p:nvSpPr>
          <p:spPr>
            <a:xfrm>
              <a:off x="536713" y="5759861"/>
              <a:ext cx="16273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“ROADWORKS AHEAD”</a:t>
              </a:r>
            </a:p>
          </p:txBody>
        </p:sp>
        <p:pic>
          <p:nvPicPr>
            <p:cNvPr id="29" name="Graphic 28" descr="Wi-Fi">
              <a:extLst>
                <a:ext uri="{FF2B5EF4-FFF2-40B4-BE49-F238E27FC236}">
                  <a16:creationId xmlns:a16="http://schemas.microsoft.com/office/drawing/2014/main" id="{D9A213E5-3F3C-FA46-9966-7A7A9FB2E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278001">
              <a:off x="1024205" y="5512860"/>
              <a:ext cx="380999" cy="380999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F5D0201-84B6-1843-9A01-29CB57D9B9FB}"/>
              </a:ext>
            </a:extLst>
          </p:cNvPr>
          <p:cNvGrpSpPr/>
          <p:nvPr/>
        </p:nvGrpSpPr>
        <p:grpSpPr>
          <a:xfrm flipH="1">
            <a:off x="3087858" y="3755241"/>
            <a:ext cx="1225879" cy="1043571"/>
            <a:chOff x="4551062" y="4164748"/>
            <a:chExt cx="1506867" cy="1083105"/>
          </a:xfrm>
        </p:grpSpPr>
        <p:pic>
          <p:nvPicPr>
            <p:cNvPr id="31" name="Graphic 30" descr="Marketing">
              <a:extLst>
                <a:ext uri="{FF2B5EF4-FFF2-40B4-BE49-F238E27FC236}">
                  <a16:creationId xmlns:a16="http://schemas.microsoft.com/office/drawing/2014/main" id="{B7CE3AE3-ABEA-5346-B98A-661E9553E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51062" y="4333453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Wi-Fi">
              <a:extLst>
                <a:ext uri="{FF2B5EF4-FFF2-40B4-BE49-F238E27FC236}">
                  <a16:creationId xmlns:a16="http://schemas.microsoft.com/office/drawing/2014/main" id="{8D131D5A-90A9-074C-9492-3F55E7F5A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5143529" y="4164748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D1297-FA94-7D43-9275-3BBF794353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5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03959 -0.37755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9 -0.37754 L 0.05964 -0.4314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-0.43148 L 0.10847 -0.6111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06185 -0.53958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-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84 -0.53958 L 0.06875 -0.69792 " pathEditMode="relative" rAng="0" ptsTypes="AA">
                                      <p:cBhvr>
                                        <p:cTn id="1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hu6Ris9mECUQjQ8ppo5SQ"/>
</p:tagLst>
</file>

<file path=ppt/theme/theme1.xml><?xml version="1.0" encoding="utf-8"?>
<a:theme xmlns:a="http://schemas.openxmlformats.org/drawingml/2006/main" name="2_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484</Words>
  <Application>Microsoft Macintosh PowerPoint</Application>
  <PresentationFormat>Widescreen</PresentationFormat>
  <Paragraphs>38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Gill Sans SemiBold</vt:lpstr>
      <vt:lpstr>Montserrat</vt:lpstr>
      <vt:lpstr>Montserrat Medium</vt:lpstr>
      <vt:lpstr>Times New Roman</vt:lpstr>
      <vt:lpstr>2_Office Theme</vt:lpstr>
      <vt:lpstr>1_Office Theme</vt:lpstr>
      <vt:lpstr>PowerPoint Presentation</vt:lpstr>
      <vt:lpstr>Adapting and Using EMESRT Story Boards</vt:lpstr>
      <vt:lpstr>Passing Roadwork Vehicles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EMESRT</dc:creator>
  <cp:lastModifiedBy>Eve McDonald</cp:lastModifiedBy>
  <cp:revision>22</cp:revision>
  <dcterms:created xsi:type="dcterms:W3CDTF">2020-10-07T22:58:51Z</dcterms:created>
  <dcterms:modified xsi:type="dcterms:W3CDTF">2024-05-09T22:59:38Z</dcterms:modified>
</cp:coreProperties>
</file>