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5" r:id="rId2"/>
  </p:sldMasterIdLst>
  <p:notesMasterIdLst>
    <p:notesMasterId r:id="rId6"/>
  </p:notesMasterIdLst>
  <p:sldIdLst>
    <p:sldId id="271" r:id="rId3"/>
    <p:sldId id="257" r:id="rId4"/>
    <p:sldId id="28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4" d="100"/>
          <a:sy n="124" d="100"/>
        </p:scale>
        <p:origin x="520" y="16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CABEE7-1C1F-4634-8494-5632AB1726C3}" type="datetimeFigureOut">
              <a:rPr lang="en-AU" smtClean="0"/>
              <a:t>10/5/2024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523D44-783E-4EA3-93F3-7B6DE17BC7FD}" type="slidenum">
              <a:rPr lang="en-AU" smtClean="0"/>
              <a:t>‹#›</a:t>
            </a:fld>
            <a:endParaRPr lang="en-AU"/>
          </a:p>
        </p:txBody>
      </p:sp>
    </p:spTree>
    <p:extLst>
      <p:ext uri="{BB962C8B-B14F-4D97-AF65-F5344CB8AC3E}">
        <p14:creationId xmlns:p14="http://schemas.microsoft.com/office/powerpoint/2010/main" val="604341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0E10061B-789A-42FF-8E62-511FEFCF9B06}"/>
              </a:ext>
            </a:extLst>
          </p:cNvPr>
          <p:cNvSpPr/>
          <p:nvPr userDrawn="1"/>
        </p:nvSpPr>
        <p:spPr>
          <a:xfrm flipV="1">
            <a:off x="0" y="0"/>
            <a:ext cx="10625138" cy="540385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6" name="Straight Connector 5">
            <a:extLst>
              <a:ext uri="{FF2B5EF4-FFF2-40B4-BE49-F238E27FC236}">
                <a16:creationId xmlns:a16="http://schemas.microsoft.com/office/drawing/2014/main" id="{3DB2AFFF-F2C7-4A37-9B11-BCED3052A8D3}"/>
              </a:ext>
            </a:extLst>
          </p:cNvPr>
          <p:cNvCxnSpPr>
            <a:cxnSpLocks/>
          </p:cNvCxnSpPr>
          <p:nvPr userDrawn="1"/>
        </p:nvCxnSpPr>
        <p:spPr>
          <a:xfrm flipV="1">
            <a:off x="0" y="0"/>
            <a:ext cx="6030913" cy="300513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950CC9E-4E8B-411D-952E-1634E9AC07A8}"/>
              </a:ext>
            </a:extLst>
          </p:cNvPr>
          <p:cNvCxnSpPr>
            <a:cxnSpLocks/>
          </p:cNvCxnSpPr>
          <p:nvPr userDrawn="1"/>
        </p:nvCxnSpPr>
        <p:spPr>
          <a:xfrm flipV="1">
            <a:off x="9004300" y="3924300"/>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464F084-BD6E-4CC3-9B52-611415964C71}"/>
              </a:ext>
            </a:extLst>
          </p:cNvPr>
          <p:cNvCxnSpPr>
            <a:cxnSpLocks/>
          </p:cNvCxnSpPr>
          <p:nvPr userDrawn="1"/>
        </p:nvCxnSpPr>
        <p:spPr>
          <a:xfrm flipV="1">
            <a:off x="-17463" y="4700588"/>
            <a:ext cx="1919288" cy="10001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5" name="Picture Placeholder 24"/>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tx1"/>
                </a:solidFill>
              </a:defRPr>
            </a:lvl1pPr>
          </a:lstStyle>
          <a:p>
            <a:pPr lvl="0"/>
            <a:r>
              <a:rPr lang="en-US" noProof="0"/>
              <a:t>Click icon to add picture</a:t>
            </a:r>
          </a:p>
        </p:txBody>
      </p:sp>
      <p:sp>
        <p:nvSpPr>
          <p:cNvPr id="2" name="Title 1" title="Title"/>
          <p:cNvSpPr>
            <a:spLocks noGrp="1"/>
          </p:cNvSpPr>
          <p:nvPr>
            <p:ph type="ctrTitle"/>
          </p:nvPr>
        </p:nvSpPr>
        <p:spPr>
          <a:xfrm>
            <a:off x="6375721" y="2006084"/>
            <a:ext cx="4853573" cy="1616252"/>
          </a:xfrm>
          <a:prstGeom prst="rect">
            <a:avLst/>
          </a:prstGeom>
        </p:spPr>
        <p:txBody>
          <a:bodyPr>
            <a:normAutofit/>
          </a:bodyPr>
          <a:lstStyle>
            <a:lvl1pPr algn="l">
              <a:defRPr sz="4300" b="1">
                <a:solidFill>
                  <a:schemeClr val="accent1"/>
                </a:solidFill>
              </a:defRPr>
            </a:lvl1pPr>
          </a:lstStyle>
          <a:p>
            <a:r>
              <a:rPr lang="en-US" noProof="0"/>
              <a:t>Click to edit Master title style</a:t>
            </a:r>
          </a:p>
        </p:txBody>
      </p:sp>
      <p:sp>
        <p:nvSpPr>
          <p:cNvPr id="3" name="Subtitle 2" title="Subtitle"/>
          <p:cNvSpPr>
            <a:spLocks noGrp="1"/>
          </p:cNvSpPr>
          <p:nvPr>
            <p:ph type="subTitle" idx="1"/>
          </p:nvPr>
        </p:nvSpPr>
        <p:spPr>
          <a:xfrm>
            <a:off x="6375214" y="3640998"/>
            <a:ext cx="4854339" cy="1257574"/>
          </a:xfrm>
          <a:prstGeom prst="rect">
            <a:avLst/>
          </a:prstGeom>
        </p:spPr>
        <p:txBody>
          <a:bodyPr/>
          <a:lstStyle>
            <a:lvl1pPr marL="0" indent="0" algn="l">
              <a:buNone/>
              <a:defRPr sz="2400" b="0" i="0" spc="300">
                <a:solidFill>
                  <a:schemeClr val="accent6"/>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2602780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A143042A-AEEC-4A5A-804F-0C212591B475}"/>
              </a:ext>
            </a:extLst>
          </p:cNvPr>
          <p:cNvSpPr/>
          <p:nvPr userDrawn="1"/>
        </p:nvSpPr>
        <p:spPr>
          <a:xfrm flipV="1">
            <a:off x="0" y="0"/>
            <a:ext cx="10625138" cy="54038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5" name="Straight Connector 4">
            <a:extLst>
              <a:ext uri="{FF2B5EF4-FFF2-40B4-BE49-F238E27FC236}">
                <a16:creationId xmlns:a16="http://schemas.microsoft.com/office/drawing/2014/main" id="{ADFD7486-A58C-4B2E-B245-C1DA6F8F5D6C}"/>
              </a:ext>
            </a:extLst>
          </p:cNvPr>
          <p:cNvCxnSpPr>
            <a:cxnSpLocks/>
          </p:cNvCxnSpPr>
          <p:nvPr userDrawn="1"/>
        </p:nvCxnSpPr>
        <p:spPr>
          <a:xfrm flipV="1">
            <a:off x="0" y="0"/>
            <a:ext cx="6030913" cy="3005138"/>
          </a:xfrm>
          <a:prstGeom prst="line">
            <a:avLst/>
          </a:prstGeom>
          <a:ln>
            <a:solidFill>
              <a:srgbClr val="F0D4B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706054C3-A5E1-45D4-BF37-50B48BE1C97B}"/>
              </a:ext>
            </a:extLst>
          </p:cNvPr>
          <p:cNvCxnSpPr>
            <a:cxnSpLocks/>
          </p:cNvCxnSpPr>
          <p:nvPr userDrawn="1"/>
        </p:nvCxnSpPr>
        <p:spPr>
          <a:xfrm flipV="1">
            <a:off x="9004300" y="3924300"/>
            <a:ext cx="3187700" cy="1689100"/>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D5ED6397-C8AB-4B9C-814C-4F1FE5D33381}"/>
              </a:ext>
            </a:extLst>
          </p:cNvPr>
          <p:cNvCxnSpPr>
            <a:cxnSpLocks/>
          </p:cNvCxnSpPr>
          <p:nvPr userDrawn="1"/>
        </p:nvCxnSpPr>
        <p:spPr>
          <a:xfrm flipV="1">
            <a:off x="-17463" y="4700588"/>
            <a:ext cx="1919288" cy="1000125"/>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sp>
        <p:nvSpPr>
          <p:cNvPr id="2" name="Title 1" title="Title"/>
          <p:cNvSpPr>
            <a:spLocks noGrp="1"/>
          </p:cNvSpPr>
          <p:nvPr>
            <p:ph type="ctrTitle"/>
          </p:nvPr>
        </p:nvSpPr>
        <p:spPr>
          <a:xfrm>
            <a:off x="6375721" y="2006084"/>
            <a:ext cx="4853573" cy="1616252"/>
          </a:xfrm>
          <a:prstGeom prst="rect">
            <a:avLst/>
          </a:prstGeom>
        </p:spPr>
        <p:txBody>
          <a:bodyPr>
            <a:normAutofit/>
          </a:bodyPr>
          <a:lstStyle>
            <a:lvl1pPr algn="l">
              <a:defRPr sz="4300" b="1">
                <a:solidFill>
                  <a:schemeClr val="accent1"/>
                </a:solidFill>
              </a:defRPr>
            </a:lvl1pPr>
          </a:lstStyle>
          <a:p>
            <a:r>
              <a:rPr lang="en-US" noProof="0"/>
              <a:t>Click to edit Master title style</a:t>
            </a:r>
          </a:p>
        </p:txBody>
      </p:sp>
      <p:sp>
        <p:nvSpPr>
          <p:cNvPr id="3" name="Subtitle 2" title="Subtitle"/>
          <p:cNvSpPr>
            <a:spLocks noGrp="1"/>
          </p:cNvSpPr>
          <p:nvPr>
            <p:ph type="subTitle" idx="1"/>
          </p:nvPr>
        </p:nvSpPr>
        <p:spPr>
          <a:xfrm>
            <a:off x="6375214" y="3640998"/>
            <a:ext cx="4854339" cy="1257574"/>
          </a:xfrm>
          <a:prstGeom prst="rect">
            <a:avLst/>
          </a:prstGeom>
        </p:spPr>
        <p:txBody>
          <a:bodyPr/>
          <a:lstStyle>
            <a:lvl1pPr marL="0" indent="0" algn="l">
              <a:buNone/>
              <a:defRPr sz="2400" b="0" i="0" spc="300">
                <a:solidFill>
                  <a:schemeClr val="accent6"/>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102451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A10EDDF2-7F07-4362-BCDC-29EF63C227EC}"/>
              </a:ext>
            </a:extLst>
          </p:cNvPr>
          <p:cNvSpPr/>
          <p:nvPr userDrawn="1"/>
        </p:nvSpPr>
        <p:spPr>
          <a:xfrm flipV="1">
            <a:off x="0" y="0"/>
            <a:ext cx="10625138" cy="54038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Parallelogram 4">
            <a:extLst>
              <a:ext uri="{FF2B5EF4-FFF2-40B4-BE49-F238E27FC236}">
                <a16:creationId xmlns:a16="http://schemas.microsoft.com/office/drawing/2014/main" id="{B8D7EB24-D87E-4326-A831-55B51C1EBC59}"/>
              </a:ext>
            </a:extLst>
          </p:cNvPr>
          <p:cNvSpPr/>
          <p:nvPr userDrawn="1"/>
        </p:nvSpPr>
        <p:spPr>
          <a:xfrm rot="19958790">
            <a:off x="-636588" y="3587750"/>
            <a:ext cx="3859213" cy="1747838"/>
          </a:xfrm>
          <a:prstGeom prst="parallelogram">
            <a:avLst>
              <a:gd name="adj" fmla="val 53218"/>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6" name="Straight Connector 5">
            <a:extLst>
              <a:ext uri="{FF2B5EF4-FFF2-40B4-BE49-F238E27FC236}">
                <a16:creationId xmlns:a16="http://schemas.microsoft.com/office/drawing/2014/main" id="{06CF0165-5236-4A18-AFD7-E2C15E37FAA6}"/>
              </a:ext>
            </a:extLst>
          </p:cNvPr>
          <p:cNvCxnSpPr>
            <a:cxnSpLocks/>
          </p:cNvCxnSpPr>
          <p:nvPr userDrawn="1"/>
        </p:nvCxnSpPr>
        <p:spPr>
          <a:xfrm flipV="1">
            <a:off x="0" y="1009650"/>
            <a:ext cx="1785938" cy="90805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5834650-C8A5-49AB-9277-08052C1F266B}"/>
              </a:ext>
            </a:extLst>
          </p:cNvPr>
          <p:cNvCxnSpPr>
            <a:cxnSpLocks/>
          </p:cNvCxnSpPr>
          <p:nvPr userDrawn="1"/>
        </p:nvCxnSpPr>
        <p:spPr>
          <a:xfrm flipV="1">
            <a:off x="9004300" y="3924300"/>
            <a:ext cx="3187700" cy="1689100"/>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sp>
        <p:nvSpPr>
          <p:cNvPr id="8" name="Parallelogram 7">
            <a:extLst>
              <a:ext uri="{FF2B5EF4-FFF2-40B4-BE49-F238E27FC236}">
                <a16:creationId xmlns:a16="http://schemas.microsoft.com/office/drawing/2014/main" id="{4FF066B7-2BCD-4B3E-BC0D-937C40CC6A4D}"/>
              </a:ext>
            </a:extLst>
          </p:cNvPr>
          <p:cNvSpPr/>
          <p:nvPr userDrawn="1"/>
        </p:nvSpPr>
        <p:spPr>
          <a:xfrm>
            <a:off x="7753350" y="0"/>
            <a:ext cx="2259013" cy="742950"/>
          </a:xfrm>
          <a:prstGeom prst="parallelogram">
            <a:avLst>
              <a:gd name="adj" fmla="val 195850"/>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516D4B88-A094-46D6-AEAD-6084D1039CEA}"/>
              </a:ext>
            </a:extLst>
          </p:cNvPr>
          <p:cNvCxnSpPr>
            <a:cxnSpLocks/>
          </p:cNvCxnSpPr>
          <p:nvPr userDrawn="1"/>
        </p:nvCxnSpPr>
        <p:spPr>
          <a:xfrm flipV="1">
            <a:off x="0" y="407988"/>
            <a:ext cx="6596063" cy="340360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B9A7FCD-24FA-4AAF-A522-67AFB44DB48A}"/>
              </a:ext>
            </a:extLst>
          </p:cNvPr>
          <p:cNvCxnSpPr>
            <a:cxnSpLocks/>
          </p:cNvCxnSpPr>
          <p:nvPr userDrawn="1"/>
        </p:nvCxnSpPr>
        <p:spPr>
          <a:xfrm flipV="1">
            <a:off x="-17463" y="5267325"/>
            <a:ext cx="1919288" cy="100012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Parallelogram 10">
            <a:extLst>
              <a:ext uri="{FF2B5EF4-FFF2-40B4-BE49-F238E27FC236}">
                <a16:creationId xmlns:a16="http://schemas.microsoft.com/office/drawing/2014/main" id="{06BAB701-8338-47D9-A1B3-EB6A11213F0A}"/>
              </a:ext>
            </a:extLst>
          </p:cNvPr>
          <p:cNvSpPr/>
          <p:nvPr userDrawn="1"/>
        </p:nvSpPr>
        <p:spPr>
          <a:xfrm rot="19958790">
            <a:off x="-139700" y="3406775"/>
            <a:ext cx="1438275" cy="236538"/>
          </a:xfrm>
          <a:prstGeom prst="parallelogram">
            <a:avLst>
              <a:gd name="adj" fmla="val 53218"/>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Title 1" title="Title"/>
          <p:cNvSpPr>
            <a:spLocks noGrp="1"/>
          </p:cNvSpPr>
          <p:nvPr>
            <p:ph type="title"/>
          </p:nvPr>
        </p:nvSpPr>
        <p:spPr>
          <a:xfrm>
            <a:off x="6283842" y="1987420"/>
            <a:ext cx="4911633" cy="1789855"/>
          </a:xfrm>
          <a:prstGeom prst="rect">
            <a:avLst/>
          </a:prstGeom>
        </p:spPr>
        <p:txBody>
          <a:bodyPr>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p:cNvSpPr>
            <a:spLocks noGrp="1"/>
          </p:cNvSpPr>
          <p:nvPr>
            <p:ph type="body" idx="1"/>
          </p:nvPr>
        </p:nvSpPr>
        <p:spPr>
          <a:xfrm>
            <a:off x="6283842" y="3792046"/>
            <a:ext cx="4911633" cy="910580"/>
          </a:xfrm>
          <a:prstGeom prst="rect">
            <a:avLst/>
          </a:prstGeom>
        </p:spPr>
        <p:txBody>
          <a:bodyPr>
            <a:normAutofit/>
          </a:bodyPr>
          <a:lstStyle>
            <a:lvl1pPr marL="0" indent="0">
              <a:buNone/>
              <a:defRPr sz="2000" b="0" i="0" spc="300">
                <a:solidFill>
                  <a:schemeClr val="accent6"/>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4175211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79D7ABD3-AE33-4C2A-A4F1-57C1CC063394}"/>
              </a:ext>
            </a:extLst>
          </p:cNvPr>
          <p:cNvGrpSpPr/>
          <p:nvPr userDrawn="1"/>
        </p:nvGrpSpPr>
        <p:grpSpPr>
          <a:xfrm flipH="1">
            <a:off x="7561328" y="0"/>
            <a:ext cx="4840632" cy="3541007"/>
            <a:chOff x="-200919" y="-2"/>
            <a:chExt cx="4840632" cy="3367272"/>
          </a:xfrm>
          <a:solidFill>
            <a:schemeClr val="bg1">
              <a:lumMod val="85000"/>
            </a:schemeClr>
          </a:solidFill>
        </p:grpSpPr>
        <p:sp>
          <p:nvSpPr>
            <p:cNvPr id="5" name="Diagonal Stripe 4">
              <a:extLst>
                <a:ext uri="{FF2B5EF4-FFF2-40B4-BE49-F238E27FC236}">
                  <a16:creationId xmlns:a16="http://schemas.microsoft.com/office/drawing/2014/main" id="{5E5059D5-83B6-4E3C-8691-B21BD8C73A0D}"/>
                </a:ext>
              </a:extLst>
            </p:cNvPr>
            <p:cNvSpPr/>
            <p:nvPr/>
          </p:nvSpPr>
          <p:spPr>
            <a:xfrm>
              <a:off x="0" y="-1"/>
              <a:ext cx="4639713" cy="3367271"/>
            </a:xfrm>
            <a:prstGeom prst="diagStripe">
              <a:avLst>
                <a:gd name="adj" fmla="val 5120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cxnSp>
          <p:nvCxnSpPr>
            <p:cNvPr id="6" name="Straight Connector 5">
              <a:extLst>
                <a:ext uri="{FF2B5EF4-FFF2-40B4-BE49-F238E27FC236}">
                  <a16:creationId xmlns:a16="http://schemas.microsoft.com/office/drawing/2014/main" id="{05C33A8C-3829-4B9A-ABB1-72E6CB77EA53}"/>
                </a:ext>
              </a:extLst>
            </p:cNvPr>
            <p:cNvCxnSpPr>
              <a:cxnSpLocks/>
            </p:cNvCxnSpPr>
            <p:nvPr/>
          </p:nvCxnSpPr>
          <p:spPr>
            <a:xfrm flipV="1">
              <a:off x="1433638" y="-2"/>
              <a:ext cx="1240971" cy="916595"/>
            </a:xfrm>
            <a:prstGeom prst="line">
              <a:avLst/>
            </a:prstGeom>
            <a:grpFill/>
            <a:ln>
              <a:solidFill>
                <a:srgbClr val="BA6E2C"/>
              </a:solidFill>
            </a:ln>
          </p:spPr>
          <p:style>
            <a:lnRef idx="1">
              <a:schemeClr val="accent1"/>
            </a:lnRef>
            <a:fillRef idx="0">
              <a:schemeClr val="accent1"/>
            </a:fillRef>
            <a:effectRef idx="0">
              <a:schemeClr val="accent1"/>
            </a:effectRef>
            <a:fontRef idx="minor">
              <a:schemeClr val="tx1"/>
            </a:fontRef>
          </p:style>
        </p:cxnSp>
        <p:sp>
          <p:nvSpPr>
            <p:cNvPr id="7" name="Parallelogram 6">
              <a:extLst>
                <a:ext uri="{FF2B5EF4-FFF2-40B4-BE49-F238E27FC236}">
                  <a16:creationId xmlns:a16="http://schemas.microsoft.com/office/drawing/2014/main" id="{441124E0-5849-4CD3-82EB-7318847FF891}"/>
                </a:ext>
              </a:extLst>
            </p:cNvPr>
            <p:cNvSpPr/>
            <p:nvPr/>
          </p:nvSpPr>
          <p:spPr>
            <a:xfrm rot="19340935">
              <a:off x="-200919" y="1140864"/>
              <a:ext cx="1354398" cy="214994"/>
            </a:xfrm>
            <a:prstGeom prst="parallelogram">
              <a:avLst>
                <a:gd name="adj" fmla="val 72003"/>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8" name="Parallelogram 7">
            <a:extLst>
              <a:ext uri="{FF2B5EF4-FFF2-40B4-BE49-F238E27FC236}">
                <a16:creationId xmlns:a16="http://schemas.microsoft.com/office/drawing/2014/main" id="{A08C98F5-9F69-4ED8-850E-9FFE01FDCC1E}"/>
              </a:ext>
            </a:extLst>
          </p:cNvPr>
          <p:cNvSpPr/>
          <p:nvPr userDrawn="1"/>
        </p:nvSpPr>
        <p:spPr>
          <a:xfrm flipH="1">
            <a:off x="6680200" y="0"/>
            <a:ext cx="1447800" cy="639763"/>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Title 1" title="Title "/>
          <p:cNvSpPr>
            <a:spLocks noGrp="1"/>
          </p:cNvSpPr>
          <p:nvPr>
            <p:ph type="title"/>
          </p:nvPr>
        </p:nvSpPr>
        <p:spPr>
          <a:xfrm>
            <a:off x="518678" y="209028"/>
            <a:ext cx="8333222" cy="1147969"/>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29" name="Content Placeholder 2"/>
          <p:cNvSpPr>
            <a:spLocks noGrp="1"/>
          </p:cNvSpPr>
          <p:nvPr>
            <p:ph idx="1"/>
          </p:nvPr>
        </p:nvSpPr>
        <p:spPr>
          <a:xfrm>
            <a:off x="518678" y="1671924"/>
            <a:ext cx="10835122" cy="4505039"/>
          </a:xfrm>
          <a:prstGeom prst="rect">
            <a:avLst/>
          </a:prstGeom>
        </p:spPr>
        <p:txBody>
          <a:bodyPr/>
          <a:lstStyle>
            <a:lvl1pPr>
              <a:buClr>
                <a:schemeClr val="accent2"/>
              </a:buClr>
              <a:defRPr>
                <a:solidFill>
                  <a:schemeClr val="tx1"/>
                </a:solidFill>
              </a:defRPr>
            </a:lvl1pPr>
            <a:lvl2pPr>
              <a:buClr>
                <a:schemeClr val="accent2"/>
              </a:buClr>
              <a:defRPr>
                <a:solidFill>
                  <a:schemeClr val="tx1"/>
                </a:solidFill>
              </a:defRPr>
            </a:lvl2pPr>
            <a:lvl3pPr>
              <a:buClr>
                <a:schemeClr val="accent2"/>
              </a:buClr>
              <a:defRPr>
                <a:solidFill>
                  <a:schemeClr val="tx1"/>
                </a:solidFill>
              </a:defRPr>
            </a:lvl3pPr>
            <a:lvl4pPr>
              <a:buClr>
                <a:schemeClr val="accent2"/>
              </a:buClr>
              <a:defRPr>
                <a:solidFill>
                  <a:schemeClr val="tx1"/>
                </a:solidFill>
              </a:defRPr>
            </a:lvl4pPr>
            <a:lvl5pPr>
              <a:buClr>
                <a:schemeClr val="accent2"/>
              </a:buClr>
              <a:defRPr>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1">
            <a:extLst>
              <a:ext uri="{FF2B5EF4-FFF2-40B4-BE49-F238E27FC236}">
                <a16:creationId xmlns:a16="http://schemas.microsoft.com/office/drawing/2014/main" id="{83F3D1AB-1A77-4E7E-BE43-FE8B2E8C7B4D}"/>
              </a:ext>
            </a:extLst>
          </p:cNvPr>
          <p:cNvSpPr>
            <a:spLocks noGrp="1"/>
          </p:cNvSpPr>
          <p:nvPr>
            <p:ph type="ftr" sz="quarter" idx="10"/>
          </p:nvPr>
        </p:nvSpPr>
        <p:spPr/>
        <p:txBody>
          <a:bodyPr/>
          <a:lstStyle>
            <a:lvl1pPr algn="l">
              <a:defRPr/>
            </a:lvl1pPr>
          </a:lstStyle>
          <a:p>
            <a:pPr>
              <a:defRPr/>
            </a:pPr>
            <a:r>
              <a:rPr lang="en-US"/>
              <a:t>Add a footer</a:t>
            </a:r>
          </a:p>
        </p:txBody>
      </p:sp>
      <p:sp>
        <p:nvSpPr>
          <p:cNvPr id="10" name="Slide Number Placeholder 2">
            <a:extLst>
              <a:ext uri="{FF2B5EF4-FFF2-40B4-BE49-F238E27FC236}">
                <a16:creationId xmlns:a16="http://schemas.microsoft.com/office/drawing/2014/main" id="{AC99E6CA-102C-4B88-8A06-61E8998E54B2}"/>
              </a:ext>
            </a:extLst>
          </p:cNvPr>
          <p:cNvSpPr>
            <a:spLocks noGrp="1"/>
          </p:cNvSpPr>
          <p:nvPr>
            <p:ph type="sldNum" sz="quarter" idx="11"/>
          </p:nvPr>
        </p:nvSpPr>
        <p:spPr/>
        <p:txBody>
          <a:bodyPr/>
          <a:lstStyle>
            <a:lvl1pPr>
              <a:defRPr/>
            </a:lvl1pPr>
          </a:lstStyle>
          <a:p>
            <a:pPr>
              <a:defRPr/>
            </a:pPr>
            <a:fld id="{25D200FB-2745-4F6B-997A-F5BF5463140A}" type="slidenum">
              <a:rPr lang="en-US" altLang="en-US"/>
              <a:pPr>
                <a:defRPr/>
              </a:pPr>
              <a:t>‹#›</a:t>
            </a:fld>
            <a:endParaRPr lang="en-US" altLang="en-US"/>
          </a:p>
        </p:txBody>
      </p:sp>
    </p:spTree>
    <p:extLst>
      <p:ext uri="{BB962C8B-B14F-4D97-AF65-F5344CB8AC3E}">
        <p14:creationId xmlns:p14="http://schemas.microsoft.com/office/powerpoint/2010/main" val="3780947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pSp>
        <p:nvGrpSpPr>
          <p:cNvPr id="2" name="Group 6">
            <a:extLst>
              <a:ext uri="{FF2B5EF4-FFF2-40B4-BE49-F238E27FC236}">
                <a16:creationId xmlns:a16="http://schemas.microsoft.com/office/drawing/2014/main" id="{5AAAEBDC-CE2D-4406-B476-C082B31EBD2C}"/>
              </a:ext>
            </a:extLst>
          </p:cNvPr>
          <p:cNvGrpSpPr>
            <a:grpSpLocks/>
          </p:cNvGrpSpPr>
          <p:nvPr userDrawn="1"/>
        </p:nvGrpSpPr>
        <p:grpSpPr bwMode="auto">
          <a:xfrm flipH="1">
            <a:off x="7561263" y="0"/>
            <a:ext cx="4832350" cy="3541713"/>
            <a:chOff x="-192127" y="-2"/>
            <a:chExt cx="4831840" cy="3367272"/>
          </a:xfrm>
        </p:grpSpPr>
        <p:sp>
          <p:nvSpPr>
            <p:cNvPr id="3" name="Diagonal Stripe 2">
              <a:extLst>
                <a:ext uri="{FF2B5EF4-FFF2-40B4-BE49-F238E27FC236}">
                  <a16:creationId xmlns:a16="http://schemas.microsoft.com/office/drawing/2014/main" id="{4A300503-FE8B-4BD7-8820-70D0EE051AE9}"/>
                </a:ext>
              </a:extLst>
            </p:cNvPr>
            <p:cNvSpPr/>
            <p:nvPr userDrawn="1"/>
          </p:nvSpPr>
          <p:spPr>
            <a:xfrm>
              <a:off x="-59" y="-2"/>
              <a:ext cx="4639772" cy="3367272"/>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cxnSp>
          <p:nvCxnSpPr>
            <p:cNvPr id="4" name="Straight Connector 3">
              <a:extLst>
                <a:ext uri="{FF2B5EF4-FFF2-40B4-BE49-F238E27FC236}">
                  <a16:creationId xmlns:a16="http://schemas.microsoft.com/office/drawing/2014/main" id="{B2D1BB40-A57B-4093-9BB3-EFE1854DB18D}"/>
                </a:ext>
              </a:extLst>
            </p:cNvPr>
            <p:cNvCxnSpPr>
              <a:cxnSpLocks/>
            </p:cNvCxnSpPr>
            <p:nvPr userDrawn="1"/>
          </p:nvCxnSpPr>
          <p:spPr>
            <a:xfrm flipV="1">
              <a:off x="1433301" y="-2"/>
              <a:ext cx="1241294" cy="916152"/>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sp>
          <p:nvSpPr>
            <p:cNvPr id="5" name="Parallelogram 4">
              <a:extLst>
                <a:ext uri="{FF2B5EF4-FFF2-40B4-BE49-F238E27FC236}">
                  <a16:creationId xmlns:a16="http://schemas.microsoft.com/office/drawing/2014/main" id="{5D8F7BCC-EDE8-445A-8560-17B42A88AAF8}"/>
                </a:ext>
              </a:extLst>
            </p:cNvPr>
            <p:cNvSpPr/>
            <p:nvPr userDrawn="1"/>
          </p:nvSpPr>
          <p:spPr>
            <a:xfrm rot="19421162">
              <a:off x="-192127" y="1141037"/>
              <a:ext cx="1353995" cy="214322"/>
            </a:xfrm>
            <a:prstGeom prst="parallelogram">
              <a:avLst>
                <a:gd name="adj" fmla="val 72003"/>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6" name="Parallelogram 5">
            <a:extLst>
              <a:ext uri="{FF2B5EF4-FFF2-40B4-BE49-F238E27FC236}">
                <a16:creationId xmlns:a16="http://schemas.microsoft.com/office/drawing/2014/main" id="{9B4A864A-17B8-4B65-AA03-2B3141C0A732}"/>
              </a:ext>
            </a:extLst>
          </p:cNvPr>
          <p:cNvSpPr/>
          <p:nvPr userDrawn="1"/>
        </p:nvSpPr>
        <p:spPr>
          <a:xfrm flipH="1">
            <a:off x="6680200" y="0"/>
            <a:ext cx="1447800" cy="639763"/>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ooter Placeholder 1">
            <a:extLst>
              <a:ext uri="{FF2B5EF4-FFF2-40B4-BE49-F238E27FC236}">
                <a16:creationId xmlns:a16="http://schemas.microsoft.com/office/drawing/2014/main" id="{FB1C8CA3-31F0-4D73-9AB7-C5BD80D4E40B}"/>
              </a:ext>
            </a:extLst>
          </p:cNvPr>
          <p:cNvSpPr>
            <a:spLocks noGrp="1"/>
          </p:cNvSpPr>
          <p:nvPr>
            <p:ph type="ftr" sz="quarter" idx="10"/>
          </p:nvPr>
        </p:nvSpPr>
        <p:spPr/>
        <p:txBody>
          <a:bodyPr/>
          <a:lstStyle>
            <a:lvl1pPr>
              <a:defRPr/>
            </a:lvl1pPr>
          </a:lstStyle>
          <a:p>
            <a:pPr>
              <a:defRPr/>
            </a:pPr>
            <a:r>
              <a:rPr lang="en-US"/>
              <a:t>Add a footer</a:t>
            </a:r>
          </a:p>
        </p:txBody>
      </p:sp>
      <p:sp>
        <p:nvSpPr>
          <p:cNvPr id="8" name="Slide Number Placeholder 2">
            <a:extLst>
              <a:ext uri="{FF2B5EF4-FFF2-40B4-BE49-F238E27FC236}">
                <a16:creationId xmlns:a16="http://schemas.microsoft.com/office/drawing/2014/main" id="{9F92F4D2-D714-4730-9136-76869B1BCF95}"/>
              </a:ext>
            </a:extLst>
          </p:cNvPr>
          <p:cNvSpPr>
            <a:spLocks noGrp="1"/>
          </p:cNvSpPr>
          <p:nvPr>
            <p:ph type="sldNum" sz="quarter" idx="11"/>
          </p:nvPr>
        </p:nvSpPr>
        <p:spPr/>
        <p:txBody>
          <a:bodyPr/>
          <a:lstStyle>
            <a:lvl1pPr>
              <a:defRPr/>
            </a:lvl1pPr>
          </a:lstStyle>
          <a:p>
            <a:pPr>
              <a:defRPr/>
            </a:pPr>
            <a:fld id="{CC74A095-9D4E-46E5-881E-7F9EBAE573E0}" type="slidenum">
              <a:rPr lang="en-US" altLang="en-US"/>
              <a:pPr>
                <a:defRPr/>
              </a:pPr>
              <a:t>‹#›</a:t>
            </a:fld>
            <a:endParaRPr lang="en-US" altLang="en-US"/>
          </a:p>
        </p:txBody>
      </p:sp>
    </p:spTree>
    <p:extLst>
      <p:ext uri="{BB962C8B-B14F-4D97-AF65-F5344CB8AC3E}">
        <p14:creationId xmlns:p14="http://schemas.microsoft.com/office/powerpoint/2010/main" val="4169999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3C2C20DE-FD33-4A6E-810D-EB78A869E6BA}"/>
              </a:ext>
            </a:extLst>
          </p:cNvPr>
          <p:cNvGrpSpPr/>
          <p:nvPr userDrawn="1"/>
        </p:nvGrpSpPr>
        <p:grpSpPr>
          <a:xfrm flipH="1">
            <a:off x="7561328" y="0"/>
            <a:ext cx="4831840" cy="3541007"/>
            <a:chOff x="-192127" y="-2"/>
            <a:chExt cx="4831840" cy="3367272"/>
          </a:xfrm>
          <a:solidFill>
            <a:schemeClr val="bg1">
              <a:lumMod val="85000"/>
            </a:schemeClr>
          </a:solidFill>
        </p:grpSpPr>
        <p:sp>
          <p:nvSpPr>
            <p:cNvPr id="4" name="Diagonal Stripe 3">
              <a:extLst>
                <a:ext uri="{FF2B5EF4-FFF2-40B4-BE49-F238E27FC236}">
                  <a16:creationId xmlns:a16="http://schemas.microsoft.com/office/drawing/2014/main" id="{C405C02D-9CCF-403D-8044-831EA3B8FCCB}"/>
                </a:ext>
              </a:extLst>
            </p:cNvPr>
            <p:cNvSpPr/>
            <p:nvPr/>
          </p:nvSpPr>
          <p:spPr>
            <a:xfrm>
              <a:off x="0" y="-1"/>
              <a:ext cx="4639713" cy="3367271"/>
            </a:xfrm>
            <a:prstGeom prst="diagStripe">
              <a:avLst>
                <a:gd name="adj" fmla="val 5120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cxnSp>
          <p:nvCxnSpPr>
            <p:cNvPr id="5" name="Straight Connector 4">
              <a:extLst>
                <a:ext uri="{FF2B5EF4-FFF2-40B4-BE49-F238E27FC236}">
                  <a16:creationId xmlns:a16="http://schemas.microsoft.com/office/drawing/2014/main" id="{E9380B31-E741-45ED-89EC-0C314DA0D8F4}"/>
                </a:ext>
              </a:extLst>
            </p:cNvPr>
            <p:cNvCxnSpPr>
              <a:cxnSpLocks/>
            </p:cNvCxnSpPr>
            <p:nvPr/>
          </p:nvCxnSpPr>
          <p:spPr>
            <a:xfrm flipV="1">
              <a:off x="1433638" y="-2"/>
              <a:ext cx="1240971" cy="916595"/>
            </a:xfrm>
            <a:prstGeom prst="line">
              <a:avLst/>
            </a:prstGeom>
            <a:grpFill/>
            <a:ln>
              <a:solidFill>
                <a:srgbClr val="BA6E2C"/>
              </a:solidFill>
            </a:ln>
          </p:spPr>
          <p:style>
            <a:lnRef idx="1">
              <a:schemeClr val="accent1"/>
            </a:lnRef>
            <a:fillRef idx="0">
              <a:schemeClr val="accent1"/>
            </a:fillRef>
            <a:effectRef idx="0">
              <a:schemeClr val="accent1"/>
            </a:effectRef>
            <a:fontRef idx="minor">
              <a:schemeClr val="tx1"/>
            </a:fontRef>
          </p:style>
        </p:cxnSp>
        <p:sp>
          <p:nvSpPr>
            <p:cNvPr id="6" name="Parallelogram 5">
              <a:extLst>
                <a:ext uri="{FF2B5EF4-FFF2-40B4-BE49-F238E27FC236}">
                  <a16:creationId xmlns:a16="http://schemas.microsoft.com/office/drawing/2014/main" id="{A7536251-D387-4E19-9405-80D402F21899}"/>
                </a:ext>
              </a:extLst>
            </p:cNvPr>
            <p:cNvSpPr/>
            <p:nvPr/>
          </p:nvSpPr>
          <p:spPr>
            <a:xfrm rot="19421162">
              <a:off x="-192127" y="1140864"/>
              <a:ext cx="1354398" cy="214994"/>
            </a:xfrm>
            <a:prstGeom prst="parallelogram">
              <a:avLst>
                <a:gd name="adj" fmla="val 720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7" name="Parallelogram 6">
            <a:extLst>
              <a:ext uri="{FF2B5EF4-FFF2-40B4-BE49-F238E27FC236}">
                <a16:creationId xmlns:a16="http://schemas.microsoft.com/office/drawing/2014/main" id="{0B7B713A-74FC-49DE-A8B6-369B37060273}"/>
              </a:ext>
            </a:extLst>
          </p:cNvPr>
          <p:cNvSpPr/>
          <p:nvPr userDrawn="1"/>
        </p:nvSpPr>
        <p:spPr>
          <a:xfrm flipH="1">
            <a:off x="6680200" y="0"/>
            <a:ext cx="1447800" cy="639763"/>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Title 1" title="Title "/>
          <p:cNvSpPr>
            <a:spLocks noGrp="1"/>
          </p:cNvSpPr>
          <p:nvPr>
            <p:ph type="title"/>
          </p:nvPr>
        </p:nvSpPr>
        <p:spPr>
          <a:xfrm>
            <a:off x="518678" y="209028"/>
            <a:ext cx="8333222" cy="1215566"/>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8" name="Footer Placeholder 1">
            <a:extLst>
              <a:ext uri="{FF2B5EF4-FFF2-40B4-BE49-F238E27FC236}">
                <a16:creationId xmlns:a16="http://schemas.microsoft.com/office/drawing/2014/main" id="{65C7404A-B9BE-403B-9CCB-7AA8A18A74FD}"/>
              </a:ext>
            </a:extLst>
          </p:cNvPr>
          <p:cNvSpPr>
            <a:spLocks noGrp="1"/>
          </p:cNvSpPr>
          <p:nvPr>
            <p:ph type="ftr" sz="quarter" idx="10"/>
          </p:nvPr>
        </p:nvSpPr>
        <p:spPr/>
        <p:txBody>
          <a:bodyPr/>
          <a:lstStyle>
            <a:lvl1pPr>
              <a:defRPr/>
            </a:lvl1pPr>
          </a:lstStyle>
          <a:p>
            <a:pPr>
              <a:defRPr/>
            </a:pPr>
            <a:r>
              <a:rPr lang="en-US"/>
              <a:t>Add a footer</a:t>
            </a:r>
          </a:p>
        </p:txBody>
      </p:sp>
      <p:sp>
        <p:nvSpPr>
          <p:cNvPr id="9" name="Slide Number Placeholder 2">
            <a:extLst>
              <a:ext uri="{FF2B5EF4-FFF2-40B4-BE49-F238E27FC236}">
                <a16:creationId xmlns:a16="http://schemas.microsoft.com/office/drawing/2014/main" id="{E67BCF27-B6C1-4053-A6D4-158AE8672C34}"/>
              </a:ext>
            </a:extLst>
          </p:cNvPr>
          <p:cNvSpPr>
            <a:spLocks noGrp="1"/>
          </p:cNvSpPr>
          <p:nvPr>
            <p:ph type="sldNum" sz="quarter" idx="11"/>
          </p:nvPr>
        </p:nvSpPr>
        <p:spPr/>
        <p:txBody>
          <a:bodyPr/>
          <a:lstStyle>
            <a:lvl1pPr>
              <a:defRPr/>
            </a:lvl1pPr>
          </a:lstStyle>
          <a:p>
            <a:pPr>
              <a:defRPr/>
            </a:pPr>
            <a:fld id="{67AF4AAF-F9BB-4F03-B3B7-8607AFA5C1FC}" type="slidenum">
              <a:rPr lang="en-US" altLang="en-US"/>
              <a:pPr>
                <a:defRPr/>
              </a:pPr>
              <a:t>‹#›</a:t>
            </a:fld>
            <a:endParaRPr lang="en-US" altLang="en-US"/>
          </a:p>
        </p:txBody>
      </p:sp>
    </p:spTree>
    <p:extLst>
      <p:ext uri="{BB962C8B-B14F-4D97-AF65-F5344CB8AC3E}">
        <p14:creationId xmlns:p14="http://schemas.microsoft.com/office/powerpoint/2010/main" val="1494631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322909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71504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endParaRPr lang="en-GB"/>
          </a:p>
        </p:txBody>
      </p:sp>
      <p:sp>
        <p:nvSpPr>
          <p:cNvPr id="6" name="Content Placeholder 2"/>
          <p:cNvSpPr>
            <a:spLocks noGrp="1"/>
          </p:cNvSpPr>
          <p:nvPr>
            <p:ph sz="quarter" idx="16"/>
          </p:nvPr>
        </p:nvSpPr>
        <p:spPr>
          <a:xfrm>
            <a:off x="339106" y="1661686"/>
            <a:ext cx="11517932" cy="4438650"/>
          </a:xfrm>
        </p:spPr>
        <p:txBody>
          <a:bodyPr/>
          <a:lstStyle/>
          <a:p>
            <a:pPr lvl="0"/>
            <a:r>
              <a:rPr lang="en-US" dirty="0"/>
              <a:t>Click to edit Master text styles</a:t>
            </a:r>
          </a:p>
          <a:p>
            <a:pPr lvl="1"/>
            <a:r>
              <a:rPr lang="en-US" dirty="0"/>
              <a:t>Second level</a:t>
            </a:r>
          </a:p>
        </p:txBody>
      </p:sp>
      <p:sp>
        <p:nvSpPr>
          <p:cNvPr id="4" name="Slide Number Placeholder 7">
            <a:extLst>
              <a:ext uri="{FF2B5EF4-FFF2-40B4-BE49-F238E27FC236}">
                <a16:creationId xmlns:a16="http://schemas.microsoft.com/office/drawing/2014/main" id="{9B37A18F-4E11-4279-B7B6-3C64CCF37CB5}"/>
              </a:ext>
            </a:extLst>
          </p:cNvPr>
          <p:cNvSpPr>
            <a:spLocks noGrp="1"/>
          </p:cNvSpPr>
          <p:nvPr>
            <p:ph type="sldNum" sz="quarter" idx="17"/>
          </p:nvPr>
        </p:nvSpPr>
        <p:spPr>
          <a:xfrm>
            <a:off x="10463213" y="6623050"/>
            <a:ext cx="357187" cy="138113"/>
          </a:xfrm>
        </p:spPr>
        <p:txBody>
          <a:bodyPr/>
          <a:lstStyle>
            <a:lvl1pPr>
              <a:defRPr smtClean="0"/>
            </a:lvl1pPr>
          </a:lstStyle>
          <a:p>
            <a:pPr>
              <a:defRPr/>
            </a:pPr>
            <a:fld id="{11C8AEF2-83C7-4DCA-92F1-322B2EBA01D7}" type="slidenum">
              <a:rPr lang="en-GB"/>
              <a:pPr>
                <a:defRPr/>
              </a:pPr>
              <a:t>‹#›</a:t>
            </a:fld>
            <a:endParaRPr lang="en-GB" dirty="0"/>
          </a:p>
        </p:txBody>
      </p:sp>
      <p:sp>
        <p:nvSpPr>
          <p:cNvPr id="7" name="Date Placeholder 1">
            <a:extLst>
              <a:ext uri="{FF2B5EF4-FFF2-40B4-BE49-F238E27FC236}">
                <a16:creationId xmlns:a16="http://schemas.microsoft.com/office/drawing/2014/main" id="{5CF06810-D0E0-4693-AB99-DFF9195CB0B1}"/>
              </a:ext>
            </a:extLst>
          </p:cNvPr>
          <p:cNvSpPr>
            <a:spLocks noGrp="1"/>
          </p:cNvSpPr>
          <p:nvPr>
            <p:ph type="dt" sz="half" idx="18"/>
          </p:nvPr>
        </p:nvSpPr>
        <p:spPr>
          <a:xfrm>
            <a:off x="8316913" y="6621463"/>
            <a:ext cx="1620837" cy="139700"/>
          </a:xfrm>
          <a:prstGeom prst="rect">
            <a:avLst/>
          </a:prstGeom>
        </p:spPr>
        <p:txBody>
          <a:bodyPr/>
          <a:lstStyle>
            <a:lvl1pPr>
              <a:defRPr/>
            </a:lvl1pPr>
          </a:lstStyle>
          <a:p>
            <a:pPr>
              <a:defRPr/>
            </a:pPr>
            <a:fld id="{F70290F4-3857-4872-8AE4-DA58ED8B3950}" type="datetime9">
              <a:rPr lang="en-GB"/>
              <a:pPr>
                <a:defRPr/>
              </a:pPr>
              <a:t>10/05/2024 08:59:40</a:t>
            </a:fld>
            <a:endParaRPr lang="en-GB" dirty="0"/>
          </a:p>
        </p:txBody>
      </p:sp>
    </p:spTree>
    <p:extLst>
      <p:ext uri="{BB962C8B-B14F-4D97-AF65-F5344CB8AC3E}">
        <p14:creationId xmlns:p14="http://schemas.microsoft.com/office/powerpoint/2010/main" val="3004806726"/>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ext slide - Grey backgroun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85236" y="241300"/>
            <a:ext cx="11040533" cy="719138"/>
          </a:xfrm>
        </p:spPr>
        <p:txBody>
          <a:bodyPr/>
          <a:lstStyle>
            <a:lvl1pPr marL="0" indent="0">
              <a:lnSpc>
                <a:spcPts val="2000"/>
              </a:lnSpc>
              <a:spcBef>
                <a:spcPts val="0"/>
              </a:spcBef>
              <a:buNone/>
              <a:defRPr lang="en-GB" sz="1600" b="0" i="0" kern="1200" spc="-50" baseline="0" dirty="0" smtClean="0">
                <a:solidFill>
                  <a:schemeClr val="tx1"/>
                </a:solidFill>
                <a:effectLst/>
                <a:latin typeface="Montserrat Medium" pitchFamily="2" charset="77"/>
                <a:ea typeface="+mj-ea"/>
                <a:cs typeface="+mj-cs"/>
              </a:defRPr>
            </a:lvl1pPr>
            <a:lvl2pPr marL="0" indent="0">
              <a:lnSpc>
                <a:spcPts val="2000"/>
              </a:lnSpc>
              <a:spcBef>
                <a:spcPts val="0"/>
              </a:spcBef>
              <a:buNone/>
              <a:tabLst/>
              <a:defRPr sz="1600"/>
            </a:lvl2pPr>
            <a:lvl3pPr marL="0" indent="0">
              <a:buNone/>
              <a:defRPr/>
            </a:lvl3pPr>
            <a:lvl4pPr marL="197988" indent="0">
              <a:buNone/>
              <a:defRPr/>
            </a:lvl4pPr>
            <a:lvl5pPr marL="0" indent="0">
              <a:buNone/>
              <a:defRPr/>
            </a:lvl5pPr>
          </a:lstStyle>
          <a:p>
            <a:pPr lvl="0"/>
            <a:r>
              <a:rPr lang="en-US"/>
              <a:t>Click to edit Master text styles</a:t>
            </a:r>
          </a:p>
          <a:p>
            <a:pPr lvl="1"/>
            <a:r>
              <a:rPr lang="en-US"/>
              <a:t>Second level</a:t>
            </a:r>
          </a:p>
        </p:txBody>
      </p:sp>
      <p:sp>
        <p:nvSpPr>
          <p:cNvPr id="3" name="Content Placeholder 2"/>
          <p:cNvSpPr>
            <a:spLocks noGrp="1"/>
          </p:cNvSpPr>
          <p:nvPr>
            <p:ph sz="half" idx="1"/>
          </p:nvPr>
        </p:nvSpPr>
        <p:spPr>
          <a:xfrm>
            <a:off x="385673" y="1143000"/>
            <a:ext cx="11406792" cy="5072558"/>
          </a:xfrm>
        </p:spPr>
        <p:txBody>
          <a:bodyPr/>
          <a:lstStyle>
            <a:lvl1pPr marL="0" indent="0">
              <a:lnSpc>
                <a:spcPts val="3001"/>
              </a:lnSpc>
              <a:buNone/>
              <a:defRPr lang="en-GB" smtClean="0">
                <a:effectLst/>
              </a:defRPr>
            </a:lvl1pPr>
            <a:lvl2pPr marL="0" marR="0" indent="0" algn="l" defTabSz="914344" rtl="0" eaLnBrk="1" fontAlgn="auto" latinLnBrk="0" hangingPunct="1">
              <a:lnSpc>
                <a:spcPts val="3001"/>
              </a:lnSpc>
              <a:spcBef>
                <a:spcPts val="0"/>
              </a:spcBef>
              <a:spcAft>
                <a:spcPts val="0"/>
              </a:spcAft>
              <a:buClr>
                <a:schemeClr val="accent1"/>
              </a:buClr>
              <a:buSzPct val="90000"/>
              <a:buFont typeface="Montserrat"/>
              <a:buNone/>
              <a:tabLst/>
              <a:defRPr lang="en-GB" smtClean="0">
                <a:effectLst/>
              </a:defRPr>
            </a:lvl2pPr>
            <a:lvl3pPr marL="0" indent="0">
              <a:buNone/>
              <a:defRPr/>
            </a:lvl3pPr>
            <a:lvl4pPr marL="197988" indent="0">
              <a:buNone/>
              <a:defRPr/>
            </a:lvl4pPr>
            <a:lvl5pPr marL="0" indent="0">
              <a:buNone/>
              <a:defRPr/>
            </a:lvl5pPr>
          </a:lstStyle>
          <a:p>
            <a:pPr lvl="0"/>
            <a:r>
              <a:rPr lang="en-US"/>
              <a:t>Click to edit Master text styles</a:t>
            </a:r>
          </a:p>
          <a:p>
            <a:pPr lvl="1"/>
            <a:r>
              <a:rPr lang="en-US"/>
              <a:t>Second level</a:t>
            </a:r>
          </a:p>
          <a:p>
            <a:pPr lvl="2"/>
            <a:r>
              <a:rPr lang="en-US"/>
              <a:t>Third level</a:t>
            </a:r>
          </a:p>
        </p:txBody>
      </p:sp>
      <p:sp>
        <p:nvSpPr>
          <p:cNvPr id="4" name="Footer Placeholder 5">
            <a:extLst>
              <a:ext uri="{FF2B5EF4-FFF2-40B4-BE49-F238E27FC236}">
                <a16:creationId xmlns:a16="http://schemas.microsoft.com/office/drawing/2014/main" id="{634CCEB1-9E5F-4799-BCB7-3FD6E442A7BA}"/>
              </a:ext>
            </a:extLst>
          </p:cNvPr>
          <p:cNvSpPr>
            <a:spLocks noGrp="1"/>
          </p:cNvSpPr>
          <p:nvPr>
            <p:ph type="ftr" sz="quarter" idx="14"/>
          </p:nvPr>
        </p:nvSpPr>
        <p:spPr>
          <a:xfrm>
            <a:off x="385763" y="6408738"/>
            <a:ext cx="4800600" cy="287337"/>
          </a:xfrm>
        </p:spPr>
        <p:txBody>
          <a:bodyPr/>
          <a:lstStyle>
            <a:lvl1pPr algn="ctr" defTabSz="914400">
              <a:defRPr dirty="0">
                <a:solidFill>
                  <a:prstClr val="black">
                    <a:tint val="75000"/>
                  </a:prstClr>
                </a:solidFill>
                <a:ea typeface="+mn-ea"/>
              </a:defRPr>
            </a:lvl1pPr>
          </a:lstStyle>
          <a:p>
            <a:pPr>
              <a:defRPr/>
            </a:pPr>
            <a:r>
              <a:rPr lang="en-GB"/>
              <a:t>VI Technology Implementation Project</a:t>
            </a:r>
          </a:p>
        </p:txBody>
      </p:sp>
      <p:sp>
        <p:nvSpPr>
          <p:cNvPr id="5" name="Slide Number Placeholder 6">
            <a:extLst>
              <a:ext uri="{FF2B5EF4-FFF2-40B4-BE49-F238E27FC236}">
                <a16:creationId xmlns:a16="http://schemas.microsoft.com/office/drawing/2014/main" id="{EFE9635E-723B-40F5-84FA-33B9D3518870}"/>
              </a:ext>
            </a:extLst>
          </p:cNvPr>
          <p:cNvSpPr>
            <a:spLocks noGrp="1"/>
          </p:cNvSpPr>
          <p:nvPr>
            <p:ph type="sldNum" sz="quarter" idx="15"/>
          </p:nvPr>
        </p:nvSpPr>
        <p:spPr/>
        <p:txBody>
          <a:bodyPr/>
          <a:lstStyle>
            <a:lvl1pPr defTabSz="914400" fontAlgn="auto">
              <a:spcBef>
                <a:spcPts val="0"/>
              </a:spcBef>
              <a:spcAft>
                <a:spcPts val="0"/>
              </a:spcAft>
              <a:defRPr smtClean="0">
                <a:solidFill>
                  <a:prstClr val="black">
                    <a:tint val="75000"/>
                  </a:prstClr>
                </a:solidFill>
                <a:latin typeface="Calibri" panose="020F0502020204030204"/>
                <a:ea typeface="+mn-ea"/>
              </a:defRPr>
            </a:lvl1pPr>
          </a:lstStyle>
          <a:p>
            <a:pPr>
              <a:defRPr/>
            </a:pPr>
            <a:fld id="{7C1162DF-D67B-4DAE-A5A7-EA1BF038C274}" type="slidenum">
              <a:rPr lang="en-GB"/>
              <a:pPr>
                <a:defRPr/>
              </a:pPr>
              <a:t>‹#›</a:t>
            </a:fld>
            <a:endParaRPr lang="en-GB" dirty="0"/>
          </a:p>
        </p:txBody>
      </p:sp>
    </p:spTree>
    <p:extLst>
      <p:ext uri="{BB962C8B-B14F-4D97-AF65-F5344CB8AC3E}">
        <p14:creationId xmlns:p14="http://schemas.microsoft.com/office/powerpoint/2010/main" val="38877219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Slide with Image">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106AAE72-FFE0-4F8D-B8F3-7E7AC8D65A2C}"/>
              </a:ext>
            </a:extLst>
          </p:cNvPr>
          <p:cNvSpPr/>
          <p:nvPr userDrawn="1"/>
        </p:nvSpPr>
        <p:spPr>
          <a:xfrm flipV="1">
            <a:off x="0" y="0"/>
            <a:ext cx="10625138" cy="540385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 name="Straight Connector 5">
            <a:extLst>
              <a:ext uri="{FF2B5EF4-FFF2-40B4-BE49-F238E27FC236}">
                <a16:creationId xmlns:a16="http://schemas.microsoft.com/office/drawing/2014/main" id="{5450CF92-BF78-4C7C-884D-E2A390DE8F8F}"/>
              </a:ext>
            </a:extLst>
          </p:cNvPr>
          <p:cNvCxnSpPr>
            <a:cxnSpLocks/>
          </p:cNvCxnSpPr>
          <p:nvPr userDrawn="1"/>
        </p:nvCxnSpPr>
        <p:spPr>
          <a:xfrm flipV="1">
            <a:off x="0" y="0"/>
            <a:ext cx="6030913" cy="300513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41210398-FEA1-444C-BF67-54AC6818AAD3}"/>
              </a:ext>
            </a:extLst>
          </p:cNvPr>
          <p:cNvCxnSpPr>
            <a:cxnSpLocks/>
          </p:cNvCxnSpPr>
          <p:nvPr userDrawn="1"/>
        </p:nvCxnSpPr>
        <p:spPr>
          <a:xfrm flipV="1">
            <a:off x="9004300" y="3924300"/>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AEBF04E-E119-4281-904A-AE67788017C2}"/>
              </a:ext>
            </a:extLst>
          </p:cNvPr>
          <p:cNvCxnSpPr>
            <a:cxnSpLocks/>
          </p:cNvCxnSpPr>
          <p:nvPr userDrawn="1"/>
        </p:nvCxnSpPr>
        <p:spPr>
          <a:xfrm flipV="1">
            <a:off x="-17463" y="4700588"/>
            <a:ext cx="1919288" cy="10001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5" name="Picture Placeholder 24"/>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tx1"/>
                </a:solidFill>
              </a:defRPr>
            </a:lvl1pPr>
          </a:lstStyle>
          <a:p>
            <a:pPr lvl="0"/>
            <a:r>
              <a:rPr lang="en-US" noProof="0"/>
              <a:t>Click icon to add picture</a:t>
            </a:r>
          </a:p>
        </p:txBody>
      </p:sp>
      <p:sp>
        <p:nvSpPr>
          <p:cNvPr id="2" name="Title 1" title="Title"/>
          <p:cNvSpPr>
            <a:spLocks noGrp="1"/>
          </p:cNvSpPr>
          <p:nvPr>
            <p:ph type="ctrTitle"/>
          </p:nvPr>
        </p:nvSpPr>
        <p:spPr>
          <a:xfrm>
            <a:off x="6375721" y="2006084"/>
            <a:ext cx="4853573" cy="1616252"/>
          </a:xfrm>
          <a:prstGeom prst="rect">
            <a:avLst/>
          </a:prstGeom>
        </p:spPr>
        <p:txBody>
          <a:bodyPr>
            <a:normAutofit/>
          </a:bodyPr>
          <a:lstStyle>
            <a:lvl1pPr algn="l">
              <a:defRPr sz="4300" b="1">
                <a:solidFill>
                  <a:schemeClr val="accent1"/>
                </a:solidFill>
              </a:defRPr>
            </a:lvl1pPr>
          </a:lstStyle>
          <a:p>
            <a:r>
              <a:rPr lang="en-US" noProof="0"/>
              <a:t>Click to edit Master title style</a:t>
            </a:r>
          </a:p>
        </p:txBody>
      </p:sp>
      <p:sp>
        <p:nvSpPr>
          <p:cNvPr id="3" name="Subtitle 2" title="Subtitle"/>
          <p:cNvSpPr>
            <a:spLocks noGrp="1"/>
          </p:cNvSpPr>
          <p:nvPr>
            <p:ph type="subTitle" idx="1"/>
          </p:nvPr>
        </p:nvSpPr>
        <p:spPr>
          <a:xfrm>
            <a:off x="6375214" y="3640998"/>
            <a:ext cx="4854339" cy="1257574"/>
          </a:xfrm>
          <a:prstGeom prst="rect">
            <a:avLst/>
          </a:prstGeom>
        </p:spPr>
        <p:txBody>
          <a:bodyPr/>
          <a:lstStyle>
            <a:lvl1pPr marL="0" indent="0" algn="l">
              <a:buNone/>
              <a:defRPr sz="2400" b="0" i="0" spc="300">
                <a:solidFill>
                  <a:schemeClr val="accent6"/>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990189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349A7676-8466-46D4-9FFC-7FD6E3131BF3}"/>
              </a:ext>
            </a:extLst>
          </p:cNvPr>
          <p:cNvSpPr/>
          <p:nvPr userDrawn="1"/>
        </p:nvSpPr>
        <p:spPr>
          <a:xfrm flipV="1">
            <a:off x="0" y="0"/>
            <a:ext cx="10625138" cy="540385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Parallelogram 5">
            <a:extLst>
              <a:ext uri="{FF2B5EF4-FFF2-40B4-BE49-F238E27FC236}">
                <a16:creationId xmlns:a16="http://schemas.microsoft.com/office/drawing/2014/main" id="{858C418D-956F-4AF1-A6A9-7E4C99048F0B}"/>
              </a:ext>
            </a:extLst>
          </p:cNvPr>
          <p:cNvSpPr/>
          <p:nvPr userDrawn="1"/>
        </p:nvSpPr>
        <p:spPr>
          <a:xfrm rot="19958790">
            <a:off x="-636588" y="3587750"/>
            <a:ext cx="3859213" cy="1747838"/>
          </a:xfrm>
          <a:prstGeom prst="parallelogram">
            <a:avLst>
              <a:gd name="adj" fmla="val 53218"/>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7" name="Straight Connector 6">
            <a:extLst>
              <a:ext uri="{FF2B5EF4-FFF2-40B4-BE49-F238E27FC236}">
                <a16:creationId xmlns:a16="http://schemas.microsoft.com/office/drawing/2014/main" id="{DA58A304-E741-4720-8523-B207E95758E6}"/>
              </a:ext>
            </a:extLst>
          </p:cNvPr>
          <p:cNvCxnSpPr>
            <a:cxnSpLocks/>
          </p:cNvCxnSpPr>
          <p:nvPr userDrawn="1"/>
        </p:nvCxnSpPr>
        <p:spPr>
          <a:xfrm flipV="1">
            <a:off x="0" y="1009650"/>
            <a:ext cx="1785938" cy="908050"/>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169173B-1148-4D80-B303-C318F6FD8CB1}"/>
              </a:ext>
            </a:extLst>
          </p:cNvPr>
          <p:cNvCxnSpPr>
            <a:cxnSpLocks/>
          </p:cNvCxnSpPr>
          <p:nvPr userDrawn="1"/>
        </p:nvCxnSpPr>
        <p:spPr>
          <a:xfrm flipV="1">
            <a:off x="9004300" y="3924300"/>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Parallelogram 8">
            <a:extLst>
              <a:ext uri="{FF2B5EF4-FFF2-40B4-BE49-F238E27FC236}">
                <a16:creationId xmlns:a16="http://schemas.microsoft.com/office/drawing/2014/main" id="{554FCF65-3F91-426F-8B40-D14449BC4D1E}"/>
              </a:ext>
            </a:extLst>
          </p:cNvPr>
          <p:cNvSpPr/>
          <p:nvPr userDrawn="1"/>
        </p:nvSpPr>
        <p:spPr>
          <a:xfrm>
            <a:off x="7753350" y="0"/>
            <a:ext cx="2259013" cy="742950"/>
          </a:xfrm>
          <a:prstGeom prst="parallelogram">
            <a:avLst>
              <a:gd name="adj" fmla="val 195850"/>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10" name="Straight Connector 9">
            <a:extLst>
              <a:ext uri="{FF2B5EF4-FFF2-40B4-BE49-F238E27FC236}">
                <a16:creationId xmlns:a16="http://schemas.microsoft.com/office/drawing/2014/main" id="{AEDD1C0B-FF7F-42EA-82AD-85D6071933A6}"/>
              </a:ext>
            </a:extLst>
          </p:cNvPr>
          <p:cNvCxnSpPr>
            <a:cxnSpLocks/>
          </p:cNvCxnSpPr>
          <p:nvPr userDrawn="1"/>
        </p:nvCxnSpPr>
        <p:spPr>
          <a:xfrm flipV="1">
            <a:off x="0" y="407988"/>
            <a:ext cx="6596063" cy="3403600"/>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E9A8563-2B0C-4FB2-89E3-D45F086E8AEF}"/>
              </a:ext>
            </a:extLst>
          </p:cNvPr>
          <p:cNvCxnSpPr>
            <a:cxnSpLocks/>
          </p:cNvCxnSpPr>
          <p:nvPr userDrawn="1"/>
        </p:nvCxnSpPr>
        <p:spPr>
          <a:xfrm flipV="1">
            <a:off x="-17463" y="5267325"/>
            <a:ext cx="1919288" cy="1000125"/>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sp>
        <p:nvSpPr>
          <p:cNvPr id="12" name="Parallelogram 11">
            <a:extLst>
              <a:ext uri="{FF2B5EF4-FFF2-40B4-BE49-F238E27FC236}">
                <a16:creationId xmlns:a16="http://schemas.microsoft.com/office/drawing/2014/main" id="{0FDB6D7F-7078-4E29-BFE4-67F6B1B8B543}"/>
              </a:ext>
            </a:extLst>
          </p:cNvPr>
          <p:cNvSpPr/>
          <p:nvPr userDrawn="1"/>
        </p:nvSpPr>
        <p:spPr>
          <a:xfrm rot="19958790">
            <a:off x="-139700" y="3406775"/>
            <a:ext cx="1438275" cy="236538"/>
          </a:xfrm>
          <a:prstGeom prst="parallelogram">
            <a:avLst>
              <a:gd name="adj" fmla="val 53218"/>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Title 1" title="Title"/>
          <p:cNvSpPr>
            <a:spLocks noGrp="1"/>
          </p:cNvSpPr>
          <p:nvPr>
            <p:ph type="title"/>
          </p:nvPr>
        </p:nvSpPr>
        <p:spPr>
          <a:xfrm>
            <a:off x="6283842" y="1987420"/>
            <a:ext cx="4911633" cy="1789855"/>
          </a:xfrm>
          <a:prstGeom prst="rect">
            <a:avLst/>
          </a:prstGeom>
        </p:spPr>
        <p:txBody>
          <a:bodyPr>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p:cNvSpPr>
            <a:spLocks noGrp="1"/>
          </p:cNvSpPr>
          <p:nvPr>
            <p:ph type="body" idx="1"/>
          </p:nvPr>
        </p:nvSpPr>
        <p:spPr>
          <a:xfrm>
            <a:off x="6283842" y="3792046"/>
            <a:ext cx="4911633" cy="910580"/>
          </a:xfrm>
          <a:prstGeom prst="rect">
            <a:avLst/>
          </a:prstGeom>
        </p:spPr>
        <p:txBody>
          <a:bodyPr>
            <a:normAutofit/>
          </a:bodyPr>
          <a:lstStyle>
            <a:lvl1pPr marL="0" indent="0">
              <a:buNone/>
              <a:defRPr sz="2000" b="0" i="0" spc="300">
                <a:solidFill>
                  <a:schemeClr val="accent6"/>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27" name="Picture Placeholder 26"/>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tx1"/>
                </a:solidFill>
              </a:defRPr>
            </a:lvl1pPr>
          </a:lstStyle>
          <a:p>
            <a:pPr lvl="0"/>
            <a:r>
              <a:rPr lang="en-US" noProof="0"/>
              <a:t>Click icon to add picture</a:t>
            </a:r>
          </a:p>
        </p:txBody>
      </p:sp>
    </p:spTree>
    <p:extLst>
      <p:ext uri="{BB962C8B-B14F-4D97-AF65-F5344CB8AC3E}">
        <p14:creationId xmlns:p14="http://schemas.microsoft.com/office/powerpoint/2010/main" val="3162681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Section Header with Image">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974D8F20-B067-4FED-9998-DE0E7704E37A}"/>
              </a:ext>
            </a:extLst>
          </p:cNvPr>
          <p:cNvSpPr/>
          <p:nvPr userDrawn="1"/>
        </p:nvSpPr>
        <p:spPr>
          <a:xfrm flipV="1">
            <a:off x="0" y="0"/>
            <a:ext cx="10625138" cy="540385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Parallelogram 5">
            <a:extLst>
              <a:ext uri="{FF2B5EF4-FFF2-40B4-BE49-F238E27FC236}">
                <a16:creationId xmlns:a16="http://schemas.microsoft.com/office/drawing/2014/main" id="{E1BA0C9A-2D66-4022-AF17-30EB15488A6C}"/>
              </a:ext>
            </a:extLst>
          </p:cNvPr>
          <p:cNvSpPr/>
          <p:nvPr userDrawn="1"/>
        </p:nvSpPr>
        <p:spPr>
          <a:xfrm rot="19958790">
            <a:off x="-636588" y="3587750"/>
            <a:ext cx="3859213" cy="1747838"/>
          </a:xfrm>
          <a:prstGeom prst="parallelogram">
            <a:avLst>
              <a:gd name="adj" fmla="val 53218"/>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7" name="Straight Connector 6">
            <a:extLst>
              <a:ext uri="{FF2B5EF4-FFF2-40B4-BE49-F238E27FC236}">
                <a16:creationId xmlns:a16="http://schemas.microsoft.com/office/drawing/2014/main" id="{126BCC5C-9CDA-4E8F-BBF9-E7666142F0DA}"/>
              </a:ext>
            </a:extLst>
          </p:cNvPr>
          <p:cNvCxnSpPr>
            <a:cxnSpLocks/>
          </p:cNvCxnSpPr>
          <p:nvPr userDrawn="1"/>
        </p:nvCxnSpPr>
        <p:spPr>
          <a:xfrm flipV="1">
            <a:off x="0" y="1009650"/>
            <a:ext cx="1785938" cy="908050"/>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83769D-5123-4228-81DB-AEE452CA3AC6}"/>
              </a:ext>
            </a:extLst>
          </p:cNvPr>
          <p:cNvCxnSpPr>
            <a:cxnSpLocks/>
          </p:cNvCxnSpPr>
          <p:nvPr userDrawn="1"/>
        </p:nvCxnSpPr>
        <p:spPr>
          <a:xfrm flipV="1">
            <a:off x="9004300" y="3924300"/>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Parallelogram 8">
            <a:extLst>
              <a:ext uri="{FF2B5EF4-FFF2-40B4-BE49-F238E27FC236}">
                <a16:creationId xmlns:a16="http://schemas.microsoft.com/office/drawing/2014/main" id="{F1CB3DA9-A9AC-42C1-8052-2E26DDC4FE08}"/>
              </a:ext>
            </a:extLst>
          </p:cNvPr>
          <p:cNvSpPr/>
          <p:nvPr userDrawn="1"/>
        </p:nvSpPr>
        <p:spPr>
          <a:xfrm>
            <a:off x="7753350" y="0"/>
            <a:ext cx="2259013" cy="742950"/>
          </a:xfrm>
          <a:prstGeom prst="parallelogram">
            <a:avLst>
              <a:gd name="adj" fmla="val 195850"/>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0" name="Straight Connector 9">
            <a:extLst>
              <a:ext uri="{FF2B5EF4-FFF2-40B4-BE49-F238E27FC236}">
                <a16:creationId xmlns:a16="http://schemas.microsoft.com/office/drawing/2014/main" id="{18FD6BC1-E11B-4EF1-9973-FF11B169CAB5}"/>
              </a:ext>
            </a:extLst>
          </p:cNvPr>
          <p:cNvCxnSpPr>
            <a:cxnSpLocks/>
          </p:cNvCxnSpPr>
          <p:nvPr userDrawn="1"/>
        </p:nvCxnSpPr>
        <p:spPr>
          <a:xfrm flipV="1">
            <a:off x="0" y="407988"/>
            <a:ext cx="6596063" cy="3403600"/>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C58B46A-320D-4D3B-9F48-4F043C0ECC19}"/>
              </a:ext>
            </a:extLst>
          </p:cNvPr>
          <p:cNvCxnSpPr>
            <a:cxnSpLocks/>
          </p:cNvCxnSpPr>
          <p:nvPr userDrawn="1"/>
        </p:nvCxnSpPr>
        <p:spPr>
          <a:xfrm flipV="1">
            <a:off x="-17463" y="5267325"/>
            <a:ext cx="1919288" cy="1000125"/>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sp>
        <p:nvSpPr>
          <p:cNvPr id="12" name="Parallelogram 11">
            <a:extLst>
              <a:ext uri="{FF2B5EF4-FFF2-40B4-BE49-F238E27FC236}">
                <a16:creationId xmlns:a16="http://schemas.microsoft.com/office/drawing/2014/main" id="{D9D63716-CA6F-475B-967A-74175FDF169E}"/>
              </a:ext>
            </a:extLst>
          </p:cNvPr>
          <p:cNvSpPr/>
          <p:nvPr userDrawn="1"/>
        </p:nvSpPr>
        <p:spPr>
          <a:xfrm rot="19958790">
            <a:off x="-139700" y="3406775"/>
            <a:ext cx="1438275" cy="236538"/>
          </a:xfrm>
          <a:prstGeom prst="parallelogram">
            <a:avLst>
              <a:gd name="adj" fmla="val 53218"/>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0" name="Title 1" title="Title"/>
          <p:cNvSpPr>
            <a:spLocks noGrp="1"/>
          </p:cNvSpPr>
          <p:nvPr>
            <p:ph type="title"/>
          </p:nvPr>
        </p:nvSpPr>
        <p:spPr>
          <a:xfrm>
            <a:off x="6283842" y="1987420"/>
            <a:ext cx="4911633" cy="1789855"/>
          </a:xfrm>
          <a:prstGeom prst="rect">
            <a:avLst/>
          </a:prstGeom>
        </p:spPr>
        <p:txBody>
          <a:bodyPr>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p:cNvSpPr>
            <a:spLocks noGrp="1"/>
          </p:cNvSpPr>
          <p:nvPr>
            <p:ph type="body" idx="1"/>
          </p:nvPr>
        </p:nvSpPr>
        <p:spPr>
          <a:xfrm>
            <a:off x="6283842" y="3792046"/>
            <a:ext cx="4911633" cy="910580"/>
          </a:xfrm>
          <a:prstGeom prst="rect">
            <a:avLst/>
          </a:prstGeom>
        </p:spPr>
        <p:txBody>
          <a:bodyPr>
            <a:normAutofit/>
          </a:bodyPr>
          <a:lstStyle>
            <a:lvl1pPr marL="0" indent="0">
              <a:buNone/>
              <a:defRPr sz="2000" b="0" i="0" spc="300">
                <a:solidFill>
                  <a:schemeClr val="accent6"/>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27" name="Picture Placeholder 26"/>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tx1"/>
                </a:solidFill>
              </a:defRPr>
            </a:lvl1pPr>
          </a:lstStyle>
          <a:p>
            <a:pPr lvl="0"/>
            <a:r>
              <a:rPr lang="en-US" noProof="0"/>
              <a:t>Click icon to add picture</a:t>
            </a:r>
          </a:p>
        </p:txBody>
      </p:sp>
    </p:spTree>
    <p:extLst>
      <p:ext uri="{BB962C8B-B14F-4D97-AF65-F5344CB8AC3E}">
        <p14:creationId xmlns:p14="http://schemas.microsoft.com/office/powerpoint/2010/main" val="14494483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ext Layout 01">
    <p:spTree>
      <p:nvGrpSpPr>
        <p:cNvPr id="1" name=""/>
        <p:cNvGrpSpPr/>
        <p:nvPr/>
      </p:nvGrpSpPr>
      <p:grpSpPr>
        <a:xfrm>
          <a:off x="0" y="0"/>
          <a:ext cx="0" cy="0"/>
          <a:chOff x="0" y="0"/>
          <a:chExt cx="0" cy="0"/>
        </a:xfrm>
      </p:grpSpPr>
      <p:sp>
        <p:nvSpPr>
          <p:cNvPr id="6" name="Right Triangle 5">
            <a:extLst>
              <a:ext uri="{FF2B5EF4-FFF2-40B4-BE49-F238E27FC236}">
                <a16:creationId xmlns:a16="http://schemas.microsoft.com/office/drawing/2014/main" id="{1DBE7F98-C0D4-4069-845C-6DA3BA04FC50}"/>
              </a:ext>
            </a:extLst>
          </p:cNvPr>
          <p:cNvSpPr/>
          <p:nvPr userDrawn="1"/>
        </p:nvSpPr>
        <p:spPr>
          <a:xfrm flipH="1" flipV="1">
            <a:off x="2709863" y="0"/>
            <a:ext cx="9482137" cy="5046663"/>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Parallelogram 6">
            <a:extLst>
              <a:ext uri="{FF2B5EF4-FFF2-40B4-BE49-F238E27FC236}">
                <a16:creationId xmlns:a16="http://schemas.microsoft.com/office/drawing/2014/main" id="{AC7FE499-58F7-4215-BBE3-1BA78A1F62F1}"/>
              </a:ext>
            </a:extLst>
          </p:cNvPr>
          <p:cNvSpPr/>
          <p:nvPr userDrawn="1"/>
        </p:nvSpPr>
        <p:spPr>
          <a:xfrm flipH="1">
            <a:off x="3367088" y="0"/>
            <a:ext cx="3606800" cy="1171575"/>
          </a:xfrm>
          <a:prstGeom prst="parallelogram">
            <a:avLst>
              <a:gd name="adj" fmla="val 186380"/>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 name="Straight Connector 7">
            <a:extLst>
              <a:ext uri="{FF2B5EF4-FFF2-40B4-BE49-F238E27FC236}">
                <a16:creationId xmlns:a16="http://schemas.microsoft.com/office/drawing/2014/main" id="{C89100BC-E622-446C-9C90-E6BC06BB95E3}"/>
              </a:ext>
            </a:extLst>
          </p:cNvPr>
          <p:cNvCxnSpPr>
            <a:cxnSpLocks/>
          </p:cNvCxnSpPr>
          <p:nvPr userDrawn="1"/>
        </p:nvCxnSpPr>
        <p:spPr>
          <a:xfrm flipV="1">
            <a:off x="6375400" y="5046663"/>
            <a:ext cx="1524000" cy="1803400"/>
          </a:xfrm>
          <a:prstGeom prst="line">
            <a:avLst/>
          </a:prstGeom>
          <a:ln>
            <a:solidFill>
              <a:srgbClr val="EAB200"/>
            </a:solidFill>
          </a:ln>
        </p:spPr>
        <p:style>
          <a:lnRef idx="1">
            <a:schemeClr val="accent1"/>
          </a:lnRef>
          <a:fillRef idx="0">
            <a:schemeClr val="accent1"/>
          </a:fillRef>
          <a:effectRef idx="0">
            <a:schemeClr val="accent1"/>
          </a:effectRef>
          <a:fontRef idx="minor">
            <a:schemeClr val="tx1"/>
          </a:fontRef>
        </p:style>
      </p:cxnSp>
      <p:sp>
        <p:nvSpPr>
          <p:cNvPr id="3" name="Content Placeholder 2" title="Bullet Points"/>
          <p:cNvSpPr>
            <a:spLocks noGrp="1"/>
          </p:cNvSpPr>
          <p:nvPr>
            <p:ph idx="1"/>
          </p:nvPr>
        </p:nvSpPr>
        <p:spPr>
          <a:xfrm>
            <a:off x="531378" y="3196915"/>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title="Subtitle"/>
          <p:cNvSpPr>
            <a:spLocks noGrp="1"/>
          </p:cNvSpPr>
          <p:nvPr>
            <p:ph type="body" sz="quarter" idx="13"/>
          </p:nvPr>
        </p:nvSpPr>
        <p:spPr>
          <a:xfrm>
            <a:off x="531379" y="2563477"/>
            <a:ext cx="7342631"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edit Master text styles</a:t>
            </a:r>
          </a:p>
        </p:txBody>
      </p:sp>
      <p:sp>
        <p:nvSpPr>
          <p:cNvPr id="2" name="Title 1" title="Title "/>
          <p:cNvSpPr>
            <a:spLocks noGrp="1"/>
          </p:cNvSpPr>
          <p:nvPr>
            <p:ph type="title"/>
          </p:nvPr>
        </p:nvSpPr>
        <p:spPr>
          <a:xfrm>
            <a:off x="531378" y="1308484"/>
            <a:ext cx="7342622" cy="1215566"/>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15" name="Picture Placeholder 14"/>
          <p:cNvSpPr>
            <a:spLocks noGrp="1"/>
          </p:cNvSpPr>
          <p:nvPr>
            <p:ph type="pic" sz="quarter" idx="10"/>
          </p:nvPr>
        </p:nvSpPr>
        <p:spPr>
          <a:xfrm>
            <a:off x="6604000" y="0"/>
            <a:ext cx="5588000" cy="6872249"/>
          </a:xfrm>
          <a:custGeom>
            <a:avLst/>
            <a:gdLst>
              <a:gd name="connsiteX0" fmla="*/ 3876237 w 5588000"/>
              <a:gd name="connsiteY0" fmla="*/ 5431883 h 6872249"/>
              <a:gd name="connsiteX1" fmla="*/ 4953000 w 5588000"/>
              <a:gd name="connsiteY1" fmla="*/ 5431883 h 6872249"/>
              <a:gd name="connsiteX2" fmla="*/ 3769163 w 5588000"/>
              <a:gd name="connsiteY2" fmla="*/ 6872249 h 6872249"/>
              <a:gd name="connsiteX3" fmla="*/ 2692400 w 5588000"/>
              <a:gd name="connsiteY3" fmla="*/ 6872249 h 6872249"/>
              <a:gd name="connsiteX4" fmla="*/ 2479230 w 5588000"/>
              <a:gd name="connsiteY4" fmla="*/ 2870200 h 6872249"/>
              <a:gd name="connsiteX5" fmla="*/ 3175000 w 5588000"/>
              <a:gd name="connsiteY5" fmla="*/ 2870200 h 6872249"/>
              <a:gd name="connsiteX6" fmla="*/ 1965770 w 5588000"/>
              <a:gd name="connsiteY6" fmla="*/ 4310566 h 6872249"/>
              <a:gd name="connsiteX7" fmla="*/ 1270000 w 5588000"/>
              <a:gd name="connsiteY7" fmla="*/ 4310566 h 6872249"/>
              <a:gd name="connsiteX8" fmla="*/ 5575300 w 5588000"/>
              <a:gd name="connsiteY8" fmla="*/ 139700 h 6872249"/>
              <a:gd name="connsiteX9" fmla="*/ 5575300 w 5588000"/>
              <a:gd name="connsiteY9" fmla="*/ 3238583 h 6872249"/>
              <a:gd name="connsiteX10" fmla="*/ 2571663 w 5588000"/>
              <a:gd name="connsiteY10" fmla="*/ 6858000 h 6872249"/>
              <a:gd name="connsiteX11" fmla="*/ 0 w 5588000"/>
              <a:gd name="connsiteY11" fmla="*/ 6858000 h 6872249"/>
              <a:gd name="connsiteX12" fmla="*/ 4256761 w 5588000"/>
              <a:gd name="connsiteY12" fmla="*/ 0 h 6872249"/>
              <a:gd name="connsiteX13" fmla="*/ 5588000 w 5588000"/>
              <a:gd name="connsiteY13" fmla="*/ 0 h 6872249"/>
              <a:gd name="connsiteX14" fmla="*/ 3274339 w 5588000"/>
              <a:gd name="connsiteY14" fmla="*/ 2755900 h 6872249"/>
              <a:gd name="connsiteX15" fmla="*/ 1943100 w 5588000"/>
              <a:gd name="connsiteY15" fmla="*/ 2755900 h 6872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88000" h="6872249">
                <a:moveTo>
                  <a:pt x="3876237" y="5431883"/>
                </a:moveTo>
                <a:lnTo>
                  <a:pt x="4953000" y="5431883"/>
                </a:lnTo>
                <a:lnTo>
                  <a:pt x="3769163" y="6872249"/>
                </a:lnTo>
                <a:lnTo>
                  <a:pt x="2692400" y="6872249"/>
                </a:lnTo>
                <a:close/>
                <a:moveTo>
                  <a:pt x="2479230" y="2870200"/>
                </a:moveTo>
                <a:lnTo>
                  <a:pt x="3175000" y="2870200"/>
                </a:lnTo>
                <a:lnTo>
                  <a:pt x="1965770" y="4310566"/>
                </a:lnTo>
                <a:lnTo>
                  <a:pt x="1270000" y="4310566"/>
                </a:lnTo>
                <a:close/>
                <a:moveTo>
                  <a:pt x="5575300" y="139700"/>
                </a:moveTo>
                <a:lnTo>
                  <a:pt x="5575300" y="3238583"/>
                </a:lnTo>
                <a:lnTo>
                  <a:pt x="2571663" y="6858000"/>
                </a:lnTo>
                <a:lnTo>
                  <a:pt x="0" y="6858000"/>
                </a:lnTo>
                <a:close/>
                <a:moveTo>
                  <a:pt x="4256761" y="0"/>
                </a:moveTo>
                <a:lnTo>
                  <a:pt x="5588000" y="0"/>
                </a:lnTo>
                <a:lnTo>
                  <a:pt x="3274339" y="2755900"/>
                </a:lnTo>
                <a:lnTo>
                  <a:pt x="1943100" y="2755900"/>
                </a:lnTo>
                <a:close/>
              </a:path>
            </a:pathLst>
          </a:custGeom>
          <a:solidFill>
            <a:schemeClr val="bg1">
              <a:lumMod val="85000"/>
            </a:schemeClr>
          </a:solidFill>
        </p:spPr>
        <p:txBody>
          <a:bodyPr wrap="square" anchor="ctr">
            <a:noAutofit/>
          </a:bodyPr>
          <a:lstStyle>
            <a:lvl1pPr marL="0" indent="0" algn="ctr">
              <a:buNone/>
              <a:defRPr>
                <a:solidFill>
                  <a:schemeClr val="tx1"/>
                </a:solidFill>
              </a:defRPr>
            </a:lvl1pPr>
          </a:lstStyle>
          <a:p>
            <a:pPr lvl="0"/>
            <a:r>
              <a:rPr lang="en-US" noProof="0"/>
              <a:t>Click icon to add picture</a:t>
            </a:r>
          </a:p>
        </p:txBody>
      </p:sp>
      <p:sp>
        <p:nvSpPr>
          <p:cNvPr id="9" name="Footer Placeholder 3">
            <a:extLst>
              <a:ext uri="{FF2B5EF4-FFF2-40B4-BE49-F238E27FC236}">
                <a16:creationId xmlns:a16="http://schemas.microsoft.com/office/drawing/2014/main" id="{5FAA6BC4-C0D1-4596-BC96-FAB4854333BE}"/>
              </a:ext>
            </a:extLst>
          </p:cNvPr>
          <p:cNvSpPr>
            <a:spLocks noGrp="1"/>
          </p:cNvSpPr>
          <p:nvPr>
            <p:ph type="ftr" sz="quarter" idx="14"/>
          </p:nvPr>
        </p:nvSpPr>
        <p:spPr/>
        <p:txBody>
          <a:bodyPr/>
          <a:lstStyle>
            <a:lvl1pPr>
              <a:defRPr/>
            </a:lvl1pPr>
          </a:lstStyle>
          <a:p>
            <a:pPr>
              <a:defRPr/>
            </a:pPr>
            <a:r>
              <a:rPr lang="en-US"/>
              <a:t>Add a footer</a:t>
            </a:r>
          </a:p>
        </p:txBody>
      </p:sp>
      <p:sp>
        <p:nvSpPr>
          <p:cNvPr id="10" name="Slide Number Placeholder 5">
            <a:extLst>
              <a:ext uri="{FF2B5EF4-FFF2-40B4-BE49-F238E27FC236}">
                <a16:creationId xmlns:a16="http://schemas.microsoft.com/office/drawing/2014/main" id="{0241C117-254B-4421-A2D6-438C73AA0C39}"/>
              </a:ext>
            </a:extLst>
          </p:cNvPr>
          <p:cNvSpPr>
            <a:spLocks noGrp="1"/>
          </p:cNvSpPr>
          <p:nvPr>
            <p:ph type="sldNum" sz="quarter" idx="15"/>
          </p:nvPr>
        </p:nvSpPr>
        <p:spPr/>
        <p:txBody>
          <a:bodyPr/>
          <a:lstStyle>
            <a:lvl1pPr>
              <a:defRPr smtClean="0"/>
            </a:lvl1pPr>
          </a:lstStyle>
          <a:p>
            <a:pPr>
              <a:defRPr/>
            </a:pPr>
            <a:fld id="{1E0BB010-E4EF-473C-ACD7-7674AE368159}" type="slidenum">
              <a:rPr lang="en-US"/>
              <a:pPr>
                <a:defRPr/>
              </a:pPr>
              <a:t>‹#›</a:t>
            </a:fld>
            <a:endParaRPr lang="en-US"/>
          </a:p>
        </p:txBody>
      </p:sp>
    </p:spTree>
    <p:extLst>
      <p:ext uri="{BB962C8B-B14F-4D97-AF65-F5344CB8AC3E}">
        <p14:creationId xmlns:p14="http://schemas.microsoft.com/office/powerpoint/2010/main" val="38518041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ext Layout 02">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F2095A9-7E3F-4D3B-A2EB-2D3A9B79627D}"/>
              </a:ext>
            </a:extLst>
          </p:cNvPr>
          <p:cNvCxnSpPr>
            <a:cxnSpLocks/>
          </p:cNvCxnSpPr>
          <p:nvPr userDrawn="1"/>
        </p:nvCxnSpPr>
        <p:spPr>
          <a:xfrm flipV="1">
            <a:off x="10352088" y="1185863"/>
            <a:ext cx="1839912" cy="1633537"/>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Picture Placeholder 17"/>
          <p:cNvSpPr>
            <a:spLocks noGrp="1"/>
          </p:cNvSpPr>
          <p:nvPr>
            <p:ph type="pic" sz="quarter" idx="14"/>
          </p:nvPr>
        </p:nvSpPr>
        <p:spPr>
          <a:xfrm>
            <a:off x="6170177" y="1435100"/>
            <a:ext cx="6021821" cy="5422900"/>
          </a:xfrm>
          <a:custGeom>
            <a:avLst/>
            <a:gdLst>
              <a:gd name="connsiteX0" fmla="*/ 6021821 w 6021821"/>
              <a:gd name="connsiteY0" fmla="*/ 0 h 5422900"/>
              <a:gd name="connsiteX1" fmla="*/ 6021821 w 6021821"/>
              <a:gd name="connsiteY1" fmla="*/ 5422900 h 5422900"/>
              <a:gd name="connsiteX2" fmla="*/ 0 w 6021821"/>
              <a:gd name="connsiteY2" fmla="*/ 5422900 h 5422900"/>
            </a:gdLst>
            <a:ahLst/>
            <a:cxnLst>
              <a:cxn ang="0">
                <a:pos x="connsiteX0" y="connsiteY0"/>
              </a:cxn>
              <a:cxn ang="0">
                <a:pos x="connsiteX1" y="connsiteY1"/>
              </a:cxn>
              <a:cxn ang="0">
                <a:pos x="connsiteX2" y="connsiteY2"/>
              </a:cxn>
            </a:cxnLst>
            <a:rect l="l" t="t" r="r" b="b"/>
            <a:pathLst>
              <a:path w="6021821" h="5422900">
                <a:moveTo>
                  <a:pt x="6021821" y="0"/>
                </a:moveTo>
                <a:lnTo>
                  <a:pt x="6021821" y="5422900"/>
                </a:lnTo>
                <a:lnTo>
                  <a:pt x="0" y="5422900"/>
                </a:lnTo>
                <a:close/>
              </a:path>
            </a:pathLst>
          </a:custGeom>
          <a:solidFill>
            <a:schemeClr val="bg1">
              <a:lumMod val="85000"/>
            </a:schemeClr>
          </a:solidFill>
        </p:spPr>
        <p:txBody>
          <a:bodyPr wrap="square" rIns="365760" anchor="ctr">
            <a:noAutofit/>
          </a:bodyPr>
          <a:lstStyle>
            <a:lvl1pPr marL="0" indent="0" algn="r">
              <a:buNone/>
              <a:defRPr>
                <a:solidFill>
                  <a:schemeClr val="tx1"/>
                </a:solidFill>
              </a:defRPr>
            </a:lvl1pPr>
          </a:lstStyle>
          <a:p>
            <a:pPr lvl="0"/>
            <a:r>
              <a:rPr lang="en-US" noProof="0"/>
              <a:t>Click icon to add picture</a:t>
            </a:r>
          </a:p>
        </p:txBody>
      </p:sp>
      <p:sp>
        <p:nvSpPr>
          <p:cNvPr id="3" name="Content Placeholder 2" title="Bullet Points"/>
          <p:cNvSpPr>
            <a:spLocks noGrp="1"/>
          </p:cNvSpPr>
          <p:nvPr>
            <p:ph idx="1"/>
          </p:nvPr>
        </p:nvSpPr>
        <p:spPr>
          <a:xfrm>
            <a:off x="531378" y="3196915"/>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title="Subtitle"/>
          <p:cNvSpPr>
            <a:spLocks noGrp="1"/>
          </p:cNvSpPr>
          <p:nvPr>
            <p:ph type="body" sz="quarter" idx="13"/>
          </p:nvPr>
        </p:nvSpPr>
        <p:spPr>
          <a:xfrm>
            <a:off x="531379" y="2563477"/>
            <a:ext cx="7342621"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edit Master text styles</a:t>
            </a:r>
          </a:p>
        </p:txBody>
      </p:sp>
      <p:sp>
        <p:nvSpPr>
          <p:cNvPr id="19" name="Title 1" title="Title "/>
          <p:cNvSpPr>
            <a:spLocks noGrp="1"/>
          </p:cNvSpPr>
          <p:nvPr>
            <p:ph type="title"/>
          </p:nvPr>
        </p:nvSpPr>
        <p:spPr>
          <a:xfrm>
            <a:off x="531378" y="1308484"/>
            <a:ext cx="7342622" cy="1215566"/>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7" name="Footer Placeholder 1">
            <a:extLst>
              <a:ext uri="{FF2B5EF4-FFF2-40B4-BE49-F238E27FC236}">
                <a16:creationId xmlns:a16="http://schemas.microsoft.com/office/drawing/2014/main" id="{B3237BB4-92A6-42D5-B23B-461C9A55165B}"/>
              </a:ext>
            </a:extLst>
          </p:cNvPr>
          <p:cNvSpPr>
            <a:spLocks noGrp="1"/>
          </p:cNvSpPr>
          <p:nvPr>
            <p:ph type="ftr" sz="quarter" idx="15"/>
          </p:nvPr>
        </p:nvSpPr>
        <p:spPr/>
        <p:txBody>
          <a:bodyPr/>
          <a:lstStyle>
            <a:lvl1pPr>
              <a:defRPr/>
            </a:lvl1pPr>
          </a:lstStyle>
          <a:p>
            <a:pPr>
              <a:defRPr/>
            </a:pPr>
            <a:r>
              <a:rPr lang="en-US"/>
              <a:t>Add a footer</a:t>
            </a:r>
          </a:p>
        </p:txBody>
      </p:sp>
      <p:sp>
        <p:nvSpPr>
          <p:cNvPr id="8" name="Slide Number Placeholder 3">
            <a:extLst>
              <a:ext uri="{FF2B5EF4-FFF2-40B4-BE49-F238E27FC236}">
                <a16:creationId xmlns:a16="http://schemas.microsoft.com/office/drawing/2014/main" id="{7C34F241-F6C2-4ADC-9047-829FA85C09C4}"/>
              </a:ext>
            </a:extLst>
          </p:cNvPr>
          <p:cNvSpPr>
            <a:spLocks noGrp="1"/>
          </p:cNvSpPr>
          <p:nvPr>
            <p:ph type="sldNum" sz="quarter" idx="16"/>
          </p:nvPr>
        </p:nvSpPr>
        <p:spPr/>
        <p:txBody>
          <a:bodyPr/>
          <a:lstStyle>
            <a:lvl1pPr>
              <a:defRPr smtClean="0"/>
            </a:lvl1pPr>
          </a:lstStyle>
          <a:p>
            <a:pPr>
              <a:defRPr/>
            </a:pPr>
            <a:fld id="{318C62A6-3FC2-4608-9E86-BBE75C4FB793}" type="slidenum">
              <a:rPr lang="en-US"/>
              <a:pPr>
                <a:defRPr/>
              </a:pPr>
              <a:t>‹#›</a:t>
            </a:fld>
            <a:endParaRPr lang="en-US"/>
          </a:p>
        </p:txBody>
      </p:sp>
    </p:spTree>
    <p:extLst>
      <p:ext uri="{BB962C8B-B14F-4D97-AF65-F5344CB8AC3E}">
        <p14:creationId xmlns:p14="http://schemas.microsoft.com/office/powerpoint/2010/main" val="10373479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ion with Subtitle">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34B7501E-83E9-4104-B808-B866A1FC3821}"/>
              </a:ext>
            </a:extLst>
          </p:cNvPr>
          <p:cNvGrpSpPr/>
          <p:nvPr userDrawn="1"/>
        </p:nvGrpSpPr>
        <p:grpSpPr>
          <a:xfrm flipH="1">
            <a:off x="7561328" y="0"/>
            <a:ext cx="4639713" cy="3541007"/>
            <a:chOff x="0" y="-2"/>
            <a:chExt cx="4639713" cy="3367272"/>
          </a:xfrm>
          <a:solidFill>
            <a:schemeClr val="bg1">
              <a:lumMod val="85000"/>
            </a:schemeClr>
          </a:solidFill>
        </p:grpSpPr>
        <p:sp>
          <p:nvSpPr>
            <p:cNvPr id="9" name="Diagonal Stripe 8">
              <a:extLst>
                <a:ext uri="{FF2B5EF4-FFF2-40B4-BE49-F238E27FC236}">
                  <a16:creationId xmlns:a16="http://schemas.microsoft.com/office/drawing/2014/main" id="{C4F69358-C244-4104-9F9E-517656F86DCF}"/>
                </a:ext>
              </a:extLst>
            </p:cNvPr>
            <p:cNvSpPr/>
            <p:nvPr/>
          </p:nvSpPr>
          <p:spPr>
            <a:xfrm>
              <a:off x="0" y="-1"/>
              <a:ext cx="4639713" cy="3367271"/>
            </a:xfrm>
            <a:prstGeom prst="diagStripe">
              <a:avLst>
                <a:gd name="adj" fmla="val 5120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cxnSp>
          <p:nvCxnSpPr>
            <p:cNvPr id="10" name="Straight Connector 9">
              <a:extLst>
                <a:ext uri="{FF2B5EF4-FFF2-40B4-BE49-F238E27FC236}">
                  <a16:creationId xmlns:a16="http://schemas.microsoft.com/office/drawing/2014/main" id="{3DFDCB46-C01B-44AD-BF6B-4A28E6FB5157}"/>
                </a:ext>
              </a:extLst>
            </p:cNvPr>
            <p:cNvCxnSpPr>
              <a:cxnSpLocks/>
            </p:cNvCxnSpPr>
            <p:nvPr/>
          </p:nvCxnSpPr>
          <p:spPr>
            <a:xfrm flipV="1">
              <a:off x="1433638" y="-2"/>
              <a:ext cx="1240971" cy="916595"/>
            </a:xfrm>
            <a:prstGeom prst="line">
              <a:avLst/>
            </a:prstGeom>
            <a:grpFill/>
            <a:ln>
              <a:solidFill>
                <a:srgbClr val="BA6E2C"/>
              </a:solidFill>
            </a:ln>
          </p:spPr>
          <p:style>
            <a:lnRef idx="1">
              <a:schemeClr val="accent1"/>
            </a:lnRef>
            <a:fillRef idx="0">
              <a:schemeClr val="accent1"/>
            </a:fillRef>
            <a:effectRef idx="0">
              <a:schemeClr val="accent1"/>
            </a:effectRef>
            <a:fontRef idx="minor">
              <a:schemeClr val="tx1"/>
            </a:fontRef>
          </p:style>
        </p:cxnSp>
      </p:grpSp>
      <p:sp>
        <p:nvSpPr>
          <p:cNvPr id="11" name="Parallelogram 10">
            <a:extLst>
              <a:ext uri="{FF2B5EF4-FFF2-40B4-BE49-F238E27FC236}">
                <a16:creationId xmlns:a16="http://schemas.microsoft.com/office/drawing/2014/main" id="{4A97987F-1DC7-4F47-8D92-E5ED5956E4F1}"/>
              </a:ext>
            </a:extLst>
          </p:cNvPr>
          <p:cNvSpPr/>
          <p:nvPr userDrawn="1"/>
        </p:nvSpPr>
        <p:spPr>
          <a:xfrm flipH="1">
            <a:off x="6680200" y="0"/>
            <a:ext cx="1282700" cy="476250"/>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Parallelogram 11">
            <a:extLst>
              <a:ext uri="{FF2B5EF4-FFF2-40B4-BE49-F238E27FC236}">
                <a16:creationId xmlns:a16="http://schemas.microsoft.com/office/drawing/2014/main" id="{5DC9D98A-F830-482D-A8B6-585C180AA7AD}"/>
              </a:ext>
            </a:extLst>
          </p:cNvPr>
          <p:cNvSpPr/>
          <p:nvPr userDrawn="1"/>
        </p:nvSpPr>
        <p:spPr>
          <a:xfrm rot="2259065" flipH="1">
            <a:off x="11047413" y="1200150"/>
            <a:ext cx="1354137" cy="225425"/>
          </a:xfrm>
          <a:prstGeom prst="parallelogram">
            <a:avLst>
              <a:gd name="adj" fmla="val 72003"/>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Text Placeholder 2"/>
          <p:cNvSpPr>
            <a:spLocks noGrp="1"/>
          </p:cNvSpPr>
          <p:nvPr>
            <p:ph type="body" idx="1"/>
          </p:nvPr>
        </p:nvSpPr>
        <p:spPr>
          <a:xfrm>
            <a:off x="520698" y="2104888"/>
            <a:ext cx="5475290" cy="781188"/>
          </a:xfrm>
          <a:prstGeom prst="rect">
            <a:avLst/>
          </a:prstGeom>
        </p:spPr>
        <p:txBody>
          <a:bodyPr anchor="b">
            <a:normAutofit/>
          </a:bodyPr>
          <a:lstStyle>
            <a:lvl1pPr marL="0" indent="0">
              <a:lnSpc>
                <a:spcPct val="100000"/>
              </a:lnSpc>
              <a:spcBef>
                <a:spcPts val="0"/>
              </a:spcBef>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8" name="Content Placeholder 3" title="Bullet Points"/>
          <p:cNvSpPr>
            <a:spLocks noGrp="1"/>
          </p:cNvSpPr>
          <p:nvPr>
            <p:ph sz="half" idx="13"/>
          </p:nvPr>
        </p:nvSpPr>
        <p:spPr>
          <a:xfrm>
            <a:off x="520698" y="2886076"/>
            <a:ext cx="5475290" cy="3232149"/>
          </a:xfrm>
          <a:prstGeom prst="rect">
            <a:avLst/>
          </a:prstGeom>
        </p:spPr>
        <p:txBody>
          <a:bodyPr>
            <a:normAutofit/>
          </a:bodyPr>
          <a:lstStyle>
            <a:lvl1pPr>
              <a:defRPr lang="en-US" dirty="0">
                <a:solidFill>
                  <a:schemeClr val="tx1"/>
                </a:solidFill>
              </a:defRPr>
            </a:lvl1pPr>
            <a:lvl2pPr>
              <a:defRPr lang="en-US" dirty="0">
                <a:solidFill>
                  <a:schemeClr val="tx1"/>
                </a:solidFill>
              </a:defRPr>
            </a:lvl2pPr>
            <a:lvl3pPr>
              <a:defRPr lang="en-US" dirty="0">
                <a:solidFill>
                  <a:schemeClr val="tx1"/>
                </a:solidFill>
              </a:defRPr>
            </a:lvl3pPr>
            <a:lvl4pPr>
              <a:defRPr lang="en-US" dirty="0">
                <a:solidFill>
                  <a:schemeClr val="tx1"/>
                </a:solidFill>
              </a:defRPr>
            </a:lvl4pPr>
            <a:lvl5pPr>
              <a:defRPr lang="en-IN" dirty="0">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ext Placeholder 4"/>
          <p:cNvSpPr>
            <a:spLocks noGrp="1"/>
          </p:cNvSpPr>
          <p:nvPr>
            <p:ph type="body" sz="quarter" idx="14"/>
          </p:nvPr>
        </p:nvSpPr>
        <p:spPr>
          <a:xfrm>
            <a:off x="6186713" y="2104888"/>
            <a:ext cx="5475600" cy="781188"/>
          </a:xfrm>
          <a:prstGeom prst="rect">
            <a:avLst/>
          </a:prstGeom>
        </p:spPr>
        <p:txBody>
          <a:bodyPr anchor="b">
            <a:normAutofit/>
          </a:bodyPr>
          <a:lstStyle>
            <a:lvl1pPr marL="0" indent="0">
              <a:lnSpc>
                <a:spcPct val="100000"/>
              </a:lnSpc>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0" name="Content Placeholder 5" title="Bullet Points"/>
          <p:cNvSpPr>
            <a:spLocks noGrp="1"/>
          </p:cNvSpPr>
          <p:nvPr>
            <p:ph sz="quarter" idx="15"/>
          </p:nvPr>
        </p:nvSpPr>
        <p:spPr>
          <a:xfrm>
            <a:off x="6186713" y="2886076"/>
            <a:ext cx="5475600" cy="3232149"/>
          </a:xfrm>
          <a:prstGeom prst="rect">
            <a:avLst/>
          </a:prstGeom>
        </p:spPr>
        <p:txBody>
          <a:bodyPr>
            <a:normAutofit/>
          </a:bodyPr>
          <a:lstStyle>
            <a:lvl1pPr>
              <a:defRPr lang="en-US" dirty="0">
                <a:solidFill>
                  <a:schemeClr val="tx1"/>
                </a:solidFill>
              </a:defRPr>
            </a:lvl1pPr>
            <a:lvl2pPr>
              <a:defRPr lang="en-US" dirty="0">
                <a:solidFill>
                  <a:schemeClr val="tx1"/>
                </a:solidFill>
              </a:defRPr>
            </a:lvl2pPr>
            <a:lvl3pPr>
              <a:defRPr lang="en-US" dirty="0">
                <a:solidFill>
                  <a:schemeClr val="tx1"/>
                </a:solidFill>
              </a:defRPr>
            </a:lvl3pPr>
            <a:lvl4pPr>
              <a:defRPr lang="en-US" dirty="0">
                <a:solidFill>
                  <a:schemeClr val="tx1"/>
                </a:solidFill>
              </a:defRPr>
            </a:lvl4pPr>
            <a:lvl5pPr>
              <a:defRPr lang="en-IN" dirty="0">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Text Placeholder 4" title="Subtitle"/>
          <p:cNvSpPr>
            <a:spLocks noGrp="1"/>
          </p:cNvSpPr>
          <p:nvPr>
            <p:ph type="body" sz="quarter" idx="16"/>
          </p:nvPr>
        </p:nvSpPr>
        <p:spPr>
          <a:xfrm>
            <a:off x="520493" y="1376932"/>
            <a:ext cx="7368596"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edit Master text styles</a:t>
            </a:r>
          </a:p>
        </p:txBody>
      </p:sp>
      <p:sp>
        <p:nvSpPr>
          <p:cNvPr id="27" name="Title 1" title="Title "/>
          <p:cNvSpPr>
            <a:spLocks noGrp="1"/>
          </p:cNvSpPr>
          <p:nvPr>
            <p:ph type="title"/>
          </p:nvPr>
        </p:nvSpPr>
        <p:spPr>
          <a:xfrm>
            <a:off x="518678" y="209028"/>
            <a:ext cx="8333222" cy="1147969"/>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13" name="Footer Placeholder 1">
            <a:extLst>
              <a:ext uri="{FF2B5EF4-FFF2-40B4-BE49-F238E27FC236}">
                <a16:creationId xmlns:a16="http://schemas.microsoft.com/office/drawing/2014/main" id="{A4FE1809-5C5A-4ED5-9E1A-7EE19232F311}"/>
              </a:ext>
            </a:extLst>
          </p:cNvPr>
          <p:cNvSpPr>
            <a:spLocks noGrp="1"/>
          </p:cNvSpPr>
          <p:nvPr>
            <p:ph type="ftr" sz="quarter" idx="17"/>
          </p:nvPr>
        </p:nvSpPr>
        <p:spPr/>
        <p:txBody>
          <a:bodyPr/>
          <a:lstStyle>
            <a:lvl1pPr algn="l">
              <a:defRPr/>
            </a:lvl1pPr>
          </a:lstStyle>
          <a:p>
            <a:pPr>
              <a:defRPr/>
            </a:pPr>
            <a:r>
              <a:rPr lang="en-US"/>
              <a:t>Add a footer</a:t>
            </a:r>
          </a:p>
        </p:txBody>
      </p:sp>
      <p:sp>
        <p:nvSpPr>
          <p:cNvPr id="14" name="Slide Number Placeholder 2">
            <a:extLst>
              <a:ext uri="{FF2B5EF4-FFF2-40B4-BE49-F238E27FC236}">
                <a16:creationId xmlns:a16="http://schemas.microsoft.com/office/drawing/2014/main" id="{87A3BA65-0659-4C1D-8788-233B041C2604}"/>
              </a:ext>
            </a:extLst>
          </p:cNvPr>
          <p:cNvSpPr>
            <a:spLocks noGrp="1"/>
          </p:cNvSpPr>
          <p:nvPr>
            <p:ph type="sldNum" sz="quarter" idx="18"/>
          </p:nvPr>
        </p:nvSpPr>
        <p:spPr/>
        <p:txBody>
          <a:bodyPr/>
          <a:lstStyle>
            <a:lvl1pPr>
              <a:defRPr smtClean="0"/>
            </a:lvl1pPr>
          </a:lstStyle>
          <a:p>
            <a:pPr>
              <a:defRPr/>
            </a:pPr>
            <a:fld id="{0038DCCE-A851-4B3A-8CB1-04F2F09E129E}" type="slidenum">
              <a:rPr lang="en-US"/>
              <a:pPr>
                <a:defRPr/>
              </a:pPr>
              <a:t>‹#›</a:t>
            </a:fld>
            <a:endParaRPr lang="en-US"/>
          </a:p>
        </p:txBody>
      </p:sp>
    </p:spTree>
    <p:extLst>
      <p:ext uri="{BB962C8B-B14F-4D97-AF65-F5344CB8AC3E}">
        <p14:creationId xmlns:p14="http://schemas.microsoft.com/office/powerpoint/2010/main" val="32148798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hart">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D1E39775-5158-4314-B8B1-C566CB7C2450}"/>
              </a:ext>
            </a:extLst>
          </p:cNvPr>
          <p:cNvGrpSpPr/>
          <p:nvPr userDrawn="1"/>
        </p:nvGrpSpPr>
        <p:grpSpPr>
          <a:xfrm flipH="1">
            <a:off x="7561328" y="0"/>
            <a:ext cx="4639713" cy="3541007"/>
            <a:chOff x="0" y="-2"/>
            <a:chExt cx="4639713" cy="3367272"/>
          </a:xfrm>
          <a:solidFill>
            <a:schemeClr val="bg1">
              <a:lumMod val="85000"/>
            </a:schemeClr>
          </a:solidFill>
        </p:grpSpPr>
        <p:sp>
          <p:nvSpPr>
            <p:cNvPr id="7" name="Diagonal Stripe 6">
              <a:extLst>
                <a:ext uri="{FF2B5EF4-FFF2-40B4-BE49-F238E27FC236}">
                  <a16:creationId xmlns:a16="http://schemas.microsoft.com/office/drawing/2014/main" id="{499F1F42-5117-46D1-85C7-3F5583CA6320}"/>
                </a:ext>
              </a:extLst>
            </p:cNvPr>
            <p:cNvSpPr/>
            <p:nvPr/>
          </p:nvSpPr>
          <p:spPr>
            <a:xfrm>
              <a:off x="0" y="-1"/>
              <a:ext cx="4639713" cy="3367271"/>
            </a:xfrm>
            <a:prstGeom prst="diagStripe">
              <a:avLst>
                <a:gd name="adj" fmla="val 5120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cxnSp>
          <p:nvCxnSpPr>
            <p:cNvPr id="8" name="Straight Connector 7">
              <a:extLst>
                <a:ext uri="{FF2B5EF4-FFF2-40B4-BE49-F238E27FC236}">
                  <a16:creationId xmlns:a16="http://schemas.microsoft.com/office/drawing/2014/main" id="{EE5D0BB3-F680-4C00-B96D-7C4D163BBE3F}"/>
                </a:ext>
              </a:extLst>
            </p:cNvPr>
            <p:cNvCxnSpPr>
              <a:cxnSpLocks/>
            </p:cNvCxnSpPr>
            <p:nvPr/>
          </p:nvCxnSpPr>
          <p:spPr>
            <a:xfrm flipV="1">
              <a:off x="1433638" y="-2"/>
              <a:ext cx="1240971" cy="916595"/>
            </a:xfrm>
            <a:prstGeom prst="line">
              <a:avLst/>
            </a:prstGeom>
            <a:grpFill/>
            <a:ln>
              <a:solidFill>
                <a:srgbClr val="BA6E2C"/>
              </a:solidFill>
            </a:ln>
          </p:spPr>
          <p:style>
            <a:lnRef idx="1">
              <a:schemeClr val="accent1"/>
            </a:lnRef>
            <a:fillRef idx="0">
              <a:schemeClr val="accent1"/>
            </a:fillRef>
            <a:effectRef idx="0">
              <a:schemeClr val="accent1"/>
            </a:effectRef>
            <a:fontRef idx="minor">
              <a:schemeClr val="tx1"/>
            </a:fontRef>
          </p:style>
        </p:cxnSp>
      </p:grpSp>
      <p:sp>
        <p:nvSpPr>
          <p:cNvPr id="9" name="Parallelogram 8">
            <a:extLst>
              <a:ext uri="{FF2B5EF4-FFF2-40B4-BE49-F238E27FC236}">
                <a16:creationId xmlns:a16="http://schemas.microsoft.com/office/drawing/2014/main" id="{90C42D7A-3B17-4E68-8537-52D5F1FEDFCD}"/>
              </a:ext>
            </a:extLst>
          </p:cNvPr>
          <p:cNvSpPr/>
          <p:nvPr userDrawn="1"/>
        </p:nvSpPr>
        <p:spPr>
          <a:xfrm flipH="1">
            <a:off x="6680200" y="0"/>
            <a:ext cx="1447800" cy="639763"/>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Parallelogram 9">
            <a:extLst>
              <a:ext uri="{FF2B5EF4-FFF2-40B4-BE49-F238E27FC236}">
                <a16:creationId xmlns:a16="http://schemas.microsoft.com/office/drawing/2014/main" id="{9974A1C7-3491-4E03-A89F-26D41088274E}"/>
              </a:ext>
            </a:extLst>
          </p:cNvPr>
          <p:cNvSpPr/>
          <p:nvPr userDrawn="1"/>
        </p:nvSpPr>
        <p:spPr>
          <a:xfrm rot="2259065" flipH="1">
            <a:off x="11047413" y="1200150"/>
            <a:ext cx="1354137" cy="225425"/>
          </a:xfrm>
          <a:prstGeom prst="parallelogram">
            <a:avLst>
              <a:gd name="adj" fmla="val 72003"/>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Text Placeholder 4" title="Subtitle"/>
          <p:cNvSpPr>
            <a:spLocks noGrp="1"/>
          </p:cNvSpPr>
          <p:nvPr>
            <p:ph type="body" sz="quarter" idx="16"/>
          </p:nvPr>
        </p:nvSpPr>
        <p:spPr>
          <a:xfrm>
            <a:off x="520493" y="1376932"/>
            <a:ext cx="7368596"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edit Master text styles</a:t>
            </a:r>
          </a:p>
        </p:txBody>
      </p:sp>
      <p:sp>
        <p:nvSpPr>
          <p:cNvPr id="17" name="Title 1" title="Title "/>
          <p:cNvSpPr>
            <a:spLocks noGrp="1"/>
          </p:cNvSpPr>
          <p:nvPr>
            <p:ph type="title"/>
          </p:nvPr>
        </p:nvSpPr>
        <p:spPr>
          <a:xfrm>
            <a:off x="518678" y="209028"/>
            <a:ext cx="8333222" cy="1147969"/>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5" name="Text Placeholder 4"/>
          <p:cNvSpPr>
            <a:spLocks noGrp="1"/>
          </p:cNvSpPr>
          <p:nvPr>
            <p:ph type="body" sz="quarter" idx="19"/>
          </p:nvPr>
        </p:nvSpPr>
        <p:spPr>
          <a:xfrm>
            <a:off x="531814" y="2005762"/>
            <a:ext cx="5225764" cy="4083888"/>
          </a:xfrm>
          <a:prstGeom prst="rect">
            <a:avLst/>
          </a:prstGeom>
        </p:spPr>
        <p:txBody>
          <a:bodyPr/>
          <a:lstStyle>
            <a:lvl1pPr marL="0" indent="0">
              <a:buNone/>
              <a:defRPr sz="2400">
                <a:solidFill>
                  <a:schemeClr val="tx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noProof="0"/>
              <a:t>Click to edit Master text styles</a:t>
            </a:r>
          </a:p>
        </p:txBody>
      </p:sp>
      <p:sp>
        <p:nvSpPr>
          <p:cNvPr id="20" name="Chart Placeholder 2" title="Chart"/>
          <p:cNvSpPr>
            <a:spLocks noGrp="1"/>
          </p:cNvSpPr>
          <p:nvPr>
            <p:ph type="chart" sz="quarter" idx="10"/>
          </p:nvPr>
        </p:nvSpPr>
        <p:spPr>
          <a:xfrm>
            <a:off x="5796114" y="2005762"/>
            <a:ext cx="5719397" cy="4084470"/>
          </a:xfrm>
          <a:prstGeom prst="rect">
            <a:avLst/>
          </a:prstGeom>
        </p:spPr>
        <p:txBody>
          <a:bodyPr vert="horz" lIns="91420" tIns="45710" rIns="91420" bIns="45710">
            <a:noAutofit/>
          </a:bodyPr>
          <a:lstStyle>
            <a:lvl1pPr marL="0" indent="0" algn="ctr">
              <a:buNone/>
              <a:defRPr sz="2000" b="0" i="0">
                <a:solidFill>
                  <a:schemeClr val="tx1"/>
                </a:solidFill>
                <a:latin typeface="+mn-lt"/>
                <a:cs typeface="CiscoSans ExtraLight"/>
              </a:defRPr>
            </a:lvl1pPr>
          </a:lstStyle>
          <a:p>
            <a:pPr lvl="0"/>
            <a:r>
              <a:rPr lang="en-US" noProof="0"/>
              <a:t>Click icon to add chart</a:t>
            </a:r>
          </a:p>
        </p:txBody>
      </p:sp>
      <p:sp>
        <p:nvSpPr>
          <p:cNvPr id="11" name="Footer Placeholder 1">
            <a:extLst>
              <a:ext uri="{FF2B5EF4-FFF2-40B4-BE49-F238E27FC236}">
                <a16:creationId xmlns:a16="http://schemas.microsoft.com/office/drawing/2014/main" id="{3ADE43BE-3683-4D20-9482-51BF202766B4}"/>
              </a:ext>
            </a:extLst>
          </p:cNvPr>
          <p:cNvSpPr>
            <a:spLocks noGrp="1"/>
          </p:cNvSpPr>
          <p:nvPr>
            <p:ph type="ftr" sz="quarter" idx="20"/>
          </p:nvPr>
        </p:nvSpPr>
        <p:spPr/>
        <p:txBody>
          <a:bodyPr/>
          <a:lstStyle>
            <a:lvl1pPr>
              <a:defRPr/>
            </a:lvl1pPr>
          </a:lstStyle>
          <a:p>
            <a:pPr>
              <a:defRPr/>
            </a:pPr>
            <a:r>
              <a:rPr lang="en-US"/>
              <a:t>Add a footer</a:t>
            </a:r>
          </a:p>
        </p:txBody>
      </p:sp>
      <p:sp>
        <p:nvSpPr>
          <p:cNvPr id="12" name="Slide Number Placeholder 2">
            <a:extLst>
              <a:ext uri="{FF2B5EF4-FFF2-40B4-BE49-F238E27FC236}">
                <a16:creationId xmlns:a16="http://schemas.microsoft.com/office/drawing/2014/main" id="{682918DA-4CEF-45E3-A475-AFE9CD48F4E7}"/>
              </a:ext>
            </a:extLst>
          </p:cNvPr>
          <p:cNvSpPr>
            <a:spLocks noGrp="1"/>
          </p:cNvSpPr>
          <p:nvPr>
            <p:ph type="sldNum" sz="quarter" idx="21"/>
          </p:nvPr>
        </p:nvSpPr>
        <p:spPr/>
        <p:txBody>
          <a:bodyPr/>
          <a:lstStyle>
            <a:lvl1pPr>
              <a:defRPr smtClean="0"/>
            </a:lvl1pPr>
          </a:lstStyle>
          <a:p>
            <a:pPr>
              <a:defRPr/>
            </a:pPr>
            <a:fld id="{1536D89F-BC88-40F3-BBA2-1BDAADF632D4}" type="slidenum">
              <a:rPr lang="en-US"/>
              <a:pPr>
                <a:defRPr/>
              </a:pPr>
              <a:t>‹#›</a:t>
            </a:fld>
            <a:endParaRPr lang="en-US"/>
          </a:p>
        </p:txBody>
      </p:sp>
    </p:spTree>
    <p:extLst>
      <p:ext uri="{BB962C8B-B14F-4D97-AF65-F5344CB8AC3E}">
        <p14:creationId xmlns:p14="http://schemas.microsoft.com/office/powerpoint/2010/main" val="27594946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abl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28E82EFA-1817-4EE4-A615-1E50B96B3F09}"/>
              </a:ext>
            </a:extLst>
          </p:cNvPr>
          <p:cNvGrpSpPr/>
          <p:nvPr userDrawn="1"/>
        </p:nvGrpSpPr>
        <p:grpSpPr>
          <a:xfrm flipH="1">
            <a:off x="8056985" y="0"/>
            <a:ext cx="4831840" cy="3541007"/>
            <a:chOff x="-192127" y="-2"/>
            <a:chExt cx="4831840" cy="3367272"/>
          </a:xfrm>
          <a:solidFill>
            <a:schemeClr val="bg1">
              <a:lumMod val="85000"/>
            </a:schemeClr>
          </a:solidFill>
        </p:grpSpPr>
        <p:sp>
          <p:nvSpPr>
            <p:cNvPr id="6" name="Diagonal Stripe 5">
              <a:extLst>
                <a:ext uri="{FF2B5EF4-FFF2-40B4-BE49-F238E27FC236}">
                  <a16:creationId xmlns:a16="http://schemas.microsoft.com/office/drawing/2014/main" id="{93B44480-900D-407B-9ECC-64D9E6A070CF}"/>
                </a:ext>
              </a:extLst>
            </p:cNvPr>
            <p:cNvSpPr/>
            <p:nvPr/>
          </p:nvSpPr>
          <p:spPr>
            <a:xfrm>
              <a:off x="0" y="-1"/>
              <a:ext cx="4639713" cy="3367271"/>
            </a:xfrm>
            <a:prstGeom prst="diagStripe">
              <a:avLst>
                <a:gd name="adj" fmla="val 5120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cxnSp>
          <p:nvCxnSpPr>
            <p:cNvPr id="7" name="Straight Connector 6">
              <a:extLst>
                <a:ext uri="{FF2B5EF4-FFF2-40B4-BE49-F238E27FC236}">
                  <a16:creationId xmlns:a16="http://schemas.microsoft.com/office/drawing/2014/main" id="{F30360C0-BF78-49FA-9342-207784974FBB}"/>
                </a:ext>
              </a:extLst>
            </p:cNvPr>
            <p:cNvCxnSpPr>
              <a:cxnSpLocks/>
            </p:cNvCxnSpPr>
            <p:nvPr/>
          </p:nvCxnSpPr>
          <p:spPr>
            <a:xfrm flipV="1">
              <a:off x="1433638" y="-2"/>
              <a:ext cx="1240971" cy="916595"/>
            </a:xfrm>
            <a:prstGeom prst="line">
              <a:avLst/>
            </a:prstGeom>
            <a:grpFill/>
            <a:ln>
              <a:solidFill>
                <a:srgbClr val="BA6E2C"/>
              </a:solidFill>
            </a:ln>
          </p:spPr>
          <p:style>
            <a:lnRef idx="1">
              <a:schemeClr val="accent1"/>
            </a:lnRef>
            <a:fillRef idx="0">
              <a:schemeClr val="accent1"/>
            </a:fillRef>
            <a:effectRef idx="0">
              <a:schemeClr val="accent1"/>
            </a:effectRef>
            <a:fontRef idx="minor">
              <a:schemeClr val="tx1"/>
            </a:fontRef>
          </p:style>
        </p:cxnSp>
        <p:sp>
          <p:nvSpPr>
            <p:cNvPr id="8" name="Parallelogram 7">
              <a:extLst>
                <a:ext uri="{FF2B5EF4-FFF2-40B4-BE49-F238E27FC236}">
                  <a16:creationId xmlns:a16="http://schemas.microsoft.com/office/drawing/2014/main" id="{CA999C14-079E-4BDF-9D44-378CCBD27596}"/>
                </a:ext>
              </a:extLst>
            </p:cNvPr>
            <p:cNvSpPr/>
            <p:nvPr/>
          </p:nvSpPr>
          <p:spPr>
            <a:xfrm rot="19421162">
              <a:off x="-192127" y="1140864"/>
              <a:ext cx="1354398" cy="214994"/>
            </a:xfrm>
            <a:prstGeom prst="parallelogram">
              <a:avLst>
                <a:gd name="adj" fmla="val 720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9" name="Parallelogram 8">
            <a:extLst>
              <a:ext uri="{FF2B5EF4-FFF2-40B4-BE49-F238E27FC236}">
                <a16:creationId xmlns:a16="http://schemas.microsoft.com/office/drawing/2014/main" id="{9F124080-EFE1-4B5B-9DBC-AD50E31CDB0E}"/>
              </a:ext>
            </a:extLst>
          </p:cNvPr>
          <p:cNvSpPr/>
          <p:nvPr userDrawn="1"/>
        </p:nvSpPr>
        <p:spPr>
          <a:xfrm flipH="1">
            <a:off x="7175500" y="0"/>
            <a:ext cx="1447800" cy="639763"/>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Table Placeholder 11" title="Table"/>
          <p:cNvSpPr>
            <a:spLocks noGrp="1"/>
          </p:cNvSpPr>
          <p:nvPr>
            <p:ph type="tbl" sz="quarter" idx="12"/>
          </p:nvPr>
        </p:nvSpPr>
        <p:spPr>
          <a:xfrm>
            <a:off x="531378" y="2664803"/>
            <a:ext cx="10993375" cy="3433180"/>
          </a:xfrm>
          <a:prstGeom prst="rect">
            <a:avLst/>
          </a:prstGeom>
        </p:spPr>
        <p:txBody>
          <a:bodyPr lIns="91420" tIns="45710" rIns="91420" bIns="45710">
            <a:noAutofit/>
          </a:bodyPr>
          <a:lstStyle>
            <a:lvl1pPr marL="0" indent="0" algn="ctr">
              <a:buNone/>
              <a:defRPr sz="2000" baseline="0">
                <a:solidFill>
                  <a:schemeClr val="tx1"/>
                </a:solidFill>
                <a:latin typeface="+mn-lt"/>
              </a:defRPr>
            </a:lvl1pPr>
          </a:lstStyle>
          <a:p>
            <a:pPr lvl="0"/>
            <a:r>
              <a:rPr lang="en-US" noProof="0"/>
              <a:t>Click icon to add table</a:t>
            </a:r>
          </a:p>
        </p:txBody>
      </p:sp>
      <p:sp>
        <p:nvSpPr>
          <p:cNvPr id="37" name="Text Placeholder 4" title="Subtitle"/>
          <p:cNvSpPr>
            <a:spLocks noGrp="1"/>
          </p:cNvSpPr>
          <p:nvPr>
            <p:ph type="body" sz="quarter" idx="16"/>
          </p:nvPr>
        </p:nvSpPr>
        <p:spPr>
          <a:xfrm>
            <a:off x="520493" y="1376932"/>
            <a:ext cx="7368596"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edit Master text styles</a:t>
            </a:r>
          </a:p>
        </p:txBody>
      </p:sp>
      <p:sp>
        <p:nvSpPr>
          <p:cNvPr id="17" name="Title 1" title="Title "/>
          <p:cNvSpPr>
            <a:spLocks noGrp="1"/>
          </p:cNvSpPr>
          <p:nvPr>
            <p:ph type="title"/>
          </p:nvPr>
        </p:nvSpPr>
        <p:spPr>
          <a:xfrm>
            <a:off x="518678" y="209028"/>
            <a:ext cx="8333222" cy="1147969"/>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10" name="Footer Placeholder 1">
            <a:extLst>
              <a:ext uri="{FF2B5EF4-FFF2-40B4-BE49-F238E27FC236}">
                <a16:creationId xmlns:a16="http://schemas.microsoft.com/office/drawing/2014/main" id="{20F29ED2-B42B-4B22-BB7C-BD133BDCACC6}"/>
              </a:ext>
            </a:extLst>
          </p:cNvPr>
          <p:cNvSpPr>
            <a:spLocks noGrp="1"/>
          </p:cNvSpPr>
          <p:nvPr>
            <p:ph type="ftr" sz="quarter" idx="17"/>
          </p:nvPr>
        </p:nvSpPr>
        <p:spPr/>
        <p:txBody>
          <a:bodyPr/>
          <a:lstStyle>
            <a:lvl1pPr>
              <a:defRPr/>
            </a:lvl1pPr>
          </a:lstStyle>
          <a:p>
            <a:pPr>
              <a:defRPr/>
            </a:pPr>
            <a:r>
              <a:rPr lang="en-US"/>
              <a:t>Add a footer</a:t>
            </a:r>
          </a:p>
        </p:txBody>
      </p:sp>
      <p:sp>
        <p:nvSpPr>
          <p:cNvPr id="11" name="Slide Number Placeholder 2">
            <a:extLst>
              <a:ext uri="{FF2B5EF4-FFF2-40B4-BE49-F238E27FC236}">
                <a16:creationId xmlns:a16="http://schemas.microsoft.com/office/drawing/2014/main" id="{37806661-2AB7-4CED-9153-C13AD03E6197}"/>
              </a:ext>
            </a:extLst>
          </p:cNvPr>
          <p:cNvSpPr>
            <a:spLocks noGrp="1"/>
          </p:cNvSpPr>
          <p:nvPr>
            <p:ph type="sldNum" sz="quarter" idx="18"/>
          </p:nvPr>
        </p:nvSpPr>
        <p:spPr/>
        <p:txBody>
          <a:bodyPr/>
          <a:lstStyle>
            <a:lvl1pPr>
              <a:defRPr smtClean="0"/>
            </a:lvl1pPr>
          </a:lstStyle>
          <a:p>
            <a:pPr>
              <a:defRPr/>
            </a:pPr>
            <a:fld id="{3A9CD9A6-F6C8-44AD-B84D-F435649391B1}" type="slidenum">
              <a:rPr lang="en-US"/>
              <a:pPr>
                <a:defRPr/>
              </a:pPr>
              <a:t>‹#›</a:t>
            </a:fld>
            <a:endParaRPr lang="en-US"/>
          </a:p>
        </p:txBody>
      </p:sp>
    </p:spTree>
    <p:extLst>
      <p:ext uri="{BB962C8B-B14F-4D97-AF65-F5344CB8AC3E}">
        <p14:creationId xmlns:p14="http://schemas.microsoft.com/office/powerpoint/2010/main" val="39363961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Large Photo">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A30CF550-C460-40A7-B672-53E6A87F674D}"/>
              </a:ext>
            </a:extLst>
          </p:cNvPr>
          <p:cNvSpPr/>
          <p:nvPr userDrawn="1"/>
        </p:nvSpPr>
        <p:spPr>
          <a:xfrm flipV="1">
            <a:off x="0" y="0"/>
            <a:ext cx="10810875" cy="5999163"/>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 name="Straight Connector 5">
            <a:extLst>
              <a:ext uri="{FF2B5EF4-FFF2-40B4-BE49-F238E27FC236}">
                <a16:creationId xmlns:a16="http://schemas.microsoft.com/office/drawing/2014/main" id="{21282C31-99D1-4FA3-AEBD-FD54954D5D7B}"/>
              </a:ext>
            </a:extLst>
          </p:cNvPr>
          <p:cNvCxnSpPr>
            <a:cxnSpLocks/>
          </p:cNvCxnSpPr>
          <p:nvPr userDrawn="1"/>
        </p:nvCxnSpPr>
        <p:spPr>
          <a:xfrm flipV="1">
            <a:off x="0" y="5345113"/>
            <a:ext cx="2362200" cy="1241425"/>
          </a:xfrm>
          <a:prstGeom prst="line">
            <a:avLst/>
          </a:prstGeom>
          <a:ln>
            <a:solidFill>
              <a:srgbClr val="F0D4B1"/>
            </a:solidFill>
          </a:ln>
        </p:spPr>
        <p:style>
          <a:lnRef idx="1">
            <a:schemeClr val="accent1"/>
          </a:lnRef>
          <a:fillRef idx="0">
            <a:schemeClr val="accent1"/>
          </a:fillRef>
          <a:effectRef idx="0">
            <a:schemeClr val="accent1"/>
          </a:effectRef>
          <a:fontRef idx="minor">
            <a:schemeClr val="tx1"/>
          </a:fontRef>
        </p:style>
      </p:cxnSp>
      <p:sp>
        <p:nvSpPr>
          <p:cNvPr id="5" name="Picture Placeholder 31" title="Image"/>
          <p:cNvSpPr>
            <a:spLocks noGrp="1"/>
          </p:cNvSpPr>
          <p:nvPr>
            <p:ph type="pic" sz="quarter" idx="13"/>
          </p:nvPr>
        </p:nvSpPr>
        <p:spPr>
          <a:xfrm>
            <a:off x="359229" y="326570"/>
            <a:ext cx="11473542" cy="6204859"/>
          </a:xfrm>
          <a:prstGeom prst="rect">
            <a:avLst/>
          </a:prstGeom>
          <a:solidFill>
            <a:schemeClr val="bg1">
              <a:lumMod val="85000"/>
            </a:schemeClr>
          </a:solidFill>
        </p:spPr>
        <p:txBody>
          <a:bodyPr lIns="0" tIns="0" anchor="ctr"/>
          <a:lstStyle>
            <a:lvl1pPr marL="0" indent="0" algn="ctr">
              <a:buNone/>
              <a:defRPr sz="1100" i="1">
                <a:latin typeface="Times New Roman" panose="02020603050405020304" pitchFamily="18" charset="0"/>
                <a:cs typeface="Times New Roman" panose="02020603050405020304" pitchFamily="18" charset="0"/>
              </a:defRPr>
            </a:lvl1pPr>
          </a:lstStyle>
          <a:p>
            <a:pPr lvl="0"/>
            <a:r>
              <a:rPr lang="en-US" noProof="0"/>
              <a:t>Click icon to add picture</a:t>
            </a:r>
          </a:p>
        </p:txBody>
      </p:sp>
      <p:sp>
        <p:nvSpPr>
          <p:cNvPr id="9" name="Title 1" title="Title "/>
          <p:cNvSpPr>
            <a:spLocks noGrp="1"/>
          </p:cNvSpPr>
          <p:nvPr>
            <p:ph type="title"/>
          </p:nvPr>
        </p:nvSpPr>
        <p:spPr>
          <a:xfrm>
            <a:off x="359229" y="558802"/>
            <a:ext cx="8333222" cy="939798"/>
          </a:xfrm>
          <a:prstGeom prst="rect">
            <a:avLst/>
          </a:prstGeom>
          <a:solidFill>
            <a:schemeClr val="bg1">
              <a:alpha val="90000"/>
            </a:schemeClr>
          </a:solidFill>
        </p:spPr>
        <p:txBody>
          <a:bodyPr lIns="288000" anchor="ctr">
            <a:normAutofit/>
          </a:bodyPr>
          <a:lstStyle>
            <a:lvl1pPr>
              <a:defRPr sz="3600" b="1">
                <a:solidFill>
                  <a:schemeClr val="tx1"/>
                </a:solidFill>
              </a:defRPr>
            </a:lvl1pPr>
          </a:lstStyle>
          <a:p>
            <a:r>
              <a:rPr lang="en-US" noProof="0"/>
              <a:t>Click to edit Master title style</a:t>
            </a:r>
          </a:p>
        </p:txBody>
      </p:sp>
    </p:spTree>
    <p:extLst>
      <p:ext uri="{BB962C8B-B14F-4D97-AF65-F5344CB8AC3E}">
        <p14:creationId xmlns:p14="http://schemas.microsoft.com/office/powerpoint/2010/main" val="34627094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hank you">
    <p:spTree>
      <p:nvGrpSpPr>
        <p:cNvPr id="1" name=""/>
        <p:cNvGrpSpPr/>
        <p:nvPr/>
      </p:nvGrpSpPr>
      <p:grpSpPr>
        <a:xfrm>
          <a:off x="0" y="0"/>
          <a:ext cx="0" cy="0"/>
          <a:chOff x="0" y="0"/>
          <a:chExt cx="0" cy="0"/>
        </a:xfrm>
      </p:grpSpPr>
      <p:sp>
        <p:nvSpPr>
          <p:cNvPr id="8" name="Shape 4157">
            <a:extLst>
              <a:ext uri="{FF2B5EF4-FFF2-40B4-BE49-F238E27FC236}">
                <a16:creationId xmlns:a16="http://schemas.microsoft.com/office/drawing/2014/main" id="{7C8C5592-E1F1-4874-B328-A72485D34ABA}"/>
              </a:ext>
            </a:extLst>
          </p:cNvPr>
          <p:cNvSpPr/>
          <p:nvPr userDrawn="1"/>
        </p:nvSpPr>
        <p:spPr>
          <a:xfrm>
            <a:off x="6459538" y="3505200"/>
            <a:ext cx="258762" cy="258763"/>
          </a:xfrm>
          <a:custGeom>
            <a:avLst/>
            <a:gdLst/>
            <a:ahLst/>
            <a:cxnLst>
              <a:cxn ang="0">
                <a:pos x="wd2" y="hd2"/>
              </a:cxn>
              <a:cxn ang="5400000">
                <a:pos x="wd2" y="hd2"/>
              </a:cxn>
              <a:cxn ang="10800000">
                <a:pos x="wd2" y="hd2"/>
              </a:cxn>
              <a:cxn ang="16200000">
                <a:pos x="wd2" y="hd2"/>
              </a:cxn>
            </a:cxnLst>
            <a:rect l="0" t="0" r="r" b="b"/>
            <a:pathLst>
              <a:path w="21600" h="21600" extrusionOk="0">
                <a:moveTo>
                  <a:pt x="17958" y="17505"/>
                </a:moveTo>
                <a:cubicBezTo>
                  <a:pt x="17372" y="16944"/>
                  <a:pt x="16242" y="15945"/>
                  <a:pt x="15117" y="15413"/>
                </a:cubicBezTo>
                <a:cubicBezTo>
                  <a:pt x="14189" y="14975"/>
                  <a:pt x="13657" y="14531"/>
                  <a:pt x="13491" y="14057"/>
                </a:cubicBezTo>
                <a:cubicBezTo>
                  <a:pt x="13377" y="13728"/>
                  <a:pt x="13428" y="13351"/>
                  <a:pt x="13649" y="12904"/>
                </a:cubicBezTo>
                <a:cubicBezTo>
                  <a:pt x="13815" y="12567"/>
                  <a:pt x="13972" y="12286"/>
                  <a:pt x="14117" y="12028"/>
                </a:cubicBezTo>
                <a:cubicBezTo>
                  <a:pt x="14730" y="10934"/>
                  <a:pt x="15203" y="10145"/>
                  <a:pt x="15203" y="7348"/>
                </a:cubicBezTo>
                <a:cubicBezTo>
                  <a:pt x="15203" y="3162"/>
                  <a:pt x="12787" y="2951"/>
                  <a:pt x="12309" y="2951"/>
                </a:cubicBezTo>
                <a:cubicBezTo>
                  <a:pt x="11917" y="2951"/>
                  <a:pt x="11672" y="3037"/>
                  <a:pt x="11435" y="3121"/>
                </a:cubicBezTo>
                <a:cubicBezTo>
                  <a:pt x="11175" y="3213"/>
                  <a:pt x="10907" y="3309"/>
                  <a:pt x="10296" y="3319"/>
                </a:cubicBezTo>
                <a:cubicBezTo>
                  <a:pt x="9190" y="3337"/>
                  <a:pt x="6873" y="3375"/>
                  <a:pt x="6873" y="7226"/>
                </a:cubicBezTo>
                <a:cubicBezTo>
                  <a:pt x="6873" y="9919"/>
                  <a:pt x="7574" y="11156"/>
                  <a:pt x="8125" y="12150"/>
                </a:cubicBezTo>
                <a:cubicBezTo>
                  <a:pt x="8266" y="12404"/>
                  <a:pt x="8399" y="12645"/>
                  <a:pt x="8505" y="12885"/>
                </a:cubicBezTo>
                <a:cubicBezTo>
                  <a:pt x="8973" y="13949"/>
                  <a:pt x="8631" y="14693"/>
                  <a:pt x="7426" y="15224"/>
                </a:cubicBezTo>
                <a:cubicBezTo>
                  <a:pt x="5905" y="15897"/>
                  <a:pt x="5188" y="16247"/>
                  <a:pt x="3693" y="17562"/>
                </a:cubicBezTo>
                <a:cubicBezTo>
                  <a:pt x="2017" y="15800"/>
                  <a:pt x="982" y="13423"/>
                  <a:pt x="982" y="10800"/>
                </a:cubicBezTo>
                <a:cubicBezTo>
                  <a:pt x="982" y="5377"/>
                  <a:pt x="5377" y="982"/>
                  <a:pt x="10800" y="982"/>
                </a:cubicBezTo>
                <a:cubicBezTo>
                  <a:pt x="16223" y="982"/>
                  <a:pt x="20618" y="5377"/>
                  <a:pt x="20618" y="10800"/>
                </a:cubicBezTo>
                <a:cubicBezTo>
                  <a:pt x="20618" y="13395"/>
                  <a:pt x="19603" y="15749"/>
                  <a:pt x="17958" y="17505"/>
                </a:cubicBezTo>
                <a:moveTo>
                  <a:pt x="10800" y="20618"/>
                </a:moveTo>
                <a:cubicBezTo>
                  <a:pt x="8356" y="20618"/>
                  <a:pt x="6125" y="19720"/>
                  <a:pt x="4407" y="18242"/>
                </a:cubicBezTo>
                <a:cubicBezTo>
                  <a:pt x="5730" y="17084"/>
                  <a:pt x="6362" y="16767"/>
                  <a:pt x="7823" y="16122"/>
                </a:cubicBezTo>
                <a:cubicBezTo>
                  <a:pt x="9515" y="15375"/>
                  <a:pt x="10091" y="14051"/>
                  <a:pt x="9403" y="12489"/>
                </a:cubicBezTo>
                <a:cubicBezTo>
                  <a:pt x="9279" y="12208"/>
                  <a:pt x="9136" y="11949"/>
                  <a:pt x="8984" y="11674"/>
                </a:cubicBezTo>
                <a:cubicBezTo>
                  <a:pt x="8461" y="10732"/>
                  <a:pt x="7855" y="9665"/>
                  <a:pt x="7855" y="7226"/>
                </a:cubicBezTo>
                <a:cubicBezTo>
                  <a:pt x="7855" y="4341"/>
                  <a:pt x="9224" y="4318"/>
                  <a:pt x="10312" y="4300"/>
                </a:cubicBezTo>
                <a:cubicBezTo>
                  <a:pt x="11084" y="4287"/>
                  <a:pt x="11461" y="4154"/>
                  <a:pt x="11763" y="4047"/>
                </a:cubicBezTo>
                <a:cubicBezTo>
                  <a:pt x="11964" y="3975"/>
                  <a:pt x="12086" y="3933"/>
                  <a:pt x="12309" y="3933"/>
                </a:cubicBezTo>
                <a:cubicBezTo>
                  <a:pt x="13218" y="3933"/>
                  <a:pt x="14221" y="4830"/>
                  <a:pt x="14221" y="7348"/>
                </a:cubicBezTo>
                <a:cubicBezTo>
                  <a:pt x="14221" y="9888"/>
                  <a:pt x="13840" y="10513"/>
                  <a:pt x="13261" y="11548"/>
                </a:cubicBezTo>
                <a:cubicBezTo>
                  <a:pt x="13108" y="11820"/>
                  <a:pt x="12943" y="12115"/>
                  <a:pt x="12768" y="12470"/>
                </a:cubicBezTo>
                <a:cubicBezTo>
                  <a:pt x="12430" y="13155"/>
                  <a:pt x="12362" y="13798"/>
                  <a:pt x="12565" y="14380"/>
                </a:cubicBezTo>
                <a:cubicBezTo>
                  <a:pt x="12825" y="15126"/>
                  <a:pt x="13502" y="15737"/>
                  <a:pt x="14696" y="16302"/>
                </a:cubicBezTo>
                <a:cubicBezTo>
                  <a:pt x="15675" y="16764"/>
                  <a:pt x="16700" y="17667"/>
                  <a:pt x="17251" y="18189"/>
                </a:cubicBezTo>
                <a:cubicBezTo>
                  <a:pt x="15525" y="19697"/>
                  <a:pt x="13272" y="20618"/>
                  <a:pt x="10800" y="20618"/>
                </a:cubicBezTo>
                <a:moveTo>
                  <a:pt x="10800" y="0"/>
                </a:moveTo>
                <a:cubicBezTo>
                  <a:pt x="4835" y="0"/>
                  <a:pt x="0" y="4835"/>
                  <a:pt x="0" y="10800"/>
                </a:cubicBezTo>
                <a:cubicBezTo>
                  <a:pt x="0" y="16764"/>
                  <a:pt x="4835" y="21600"/>
                  <a:pt x="10800" y="21600"/>
                </a:cubicBezTo>
                <a:cubicBezTo>
                  <a:pt x="16765" y="21600"/>
                  <a:pt x="21600" y="16764"/>
                  <a:pt x="21600" y="10800"/>
                </a:cubicBezTo>
                <a:cubicBezTo>
                  <a:pt x="21600" y="4835"/>
                  <a:pt x="16765" y="0"/>
                  <a:pt x="10800" y="0"/>
                </a:cubicBezTo>
              </a:path>
            </a:pathLst>
          </a:custGeom>
          <a:solidFill>
            <a:schemeClr val="accent2"/>
          </a:solidFill>
          <a:ln w="12700">
            <a:solidFill>
              <a:srgbClr val="BA6E2C"/>
            </a:solidFill>
            <a:miter lim="400000"/>
          </a:ln>
        </p:spPr>
        <p:txBody>
          <a:bodyPr lIns="38100" tIns="38100" rIns="38100" bIns="38100" anchor="ctr"/>
          <a:lstStyle/>
          <a:p>
            <a:pPr algn="ctr">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sz="300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endParaRPr>
          </a:p>
        </p:txBody>
      </p:sp>
      <p:sp>
        <p:nvSpPr>
          <p:cNvPr id="12" name="Shape 4186">
            <a:extLst>
              <a:ext uri="{FF2B5EF4-FFF2-40B4-BE49-F238E27FC236}">
                <a16:creationId xmlns:a16="http://schemas.microsoft.com/office/drawing/2014/main" id="{738AF00F-E6DB-4FE3-82F6-85B2E7AF6810}"/>
              </a:ext>
            </a:extLst>
          </p:cNvPr>
          <p:cNvSpPr/>
          <p:nvPr userDrawn="1"/>
        </p:nvSpPr>
        <p:spPr>
          <a:xfrm>
            <a:off x="6507163" y="3897313"/>
            <a:ext cx="161925" cy="296862"/>
          </a:xfrm>
          <a:custGeom>
            <a:avLst/>
            <a:gdLst/>
            <a:ahLst/>
            <a:cxnLst>
              <a:cxn ang="0">
                <a:pos x="wd2" y="hd2"/>
              </a:cxn>
              <a:cxn ang="5400000">
                <a:pos x="wd2" y="hd2"/>
              </a:cxn>
              <a:cxn ang="10800000">
                <a:pos x="wd2" y="hd2"/>
              </a:cxn>
              <a:cxn ang="16200000">
                <a:pos x="wd2" y="hd2"/>
              </a:cxn>
            </a:cxnLst>
            <a:rect l="0" t="0" r="r" b="b"/>
            <a:pathLst>
              <a:path w="21600" h="21600" extrusionOk="0">
                <a:moveTo>
                  <a:pt x="11700" y="1473"/>
                </a:moveTo>
                <a:lnTo>
                  <a:pt x="9900" y="1473"/>
                </a:lnTo>
                <a:cubicBezTo>
                  <a:pt x="9403" y="1473"/>
                  <a:pt x="9000" y="1692"/>
                  <a:pt x="9000" y="1964"/>
                </a:cubicBezTo>
                <a:cubicBezTo>
                  <a:pt x="9000" y="2235"/>
                  <a:pt x="9403" y="2455"/>
                  <a:pt x="9900" y="2455"/>
                </a:cubicBezTo>
                <a:lnTo>
                  <a:pt x="11700" y="2455"/>
                </a:lnTo>
                <a:cubicBezTo>
                  <a:pt x="12197" y="2455"/>
                  <a:pt x="12600" y="2235"/>
                  <a:pt x="12600" y="1964"/>
                </a:cubicBezTo>
                <a:cubicBezTo>
                  <a:pt x="12600" y="1692"/>
                  <a:pt x="12197" y="1473"/>
                  <a:pt x="11700" y="1473"/>
                </a:cubicBezTo>
                <a:moveTo>
                  <a:pt x="19800" y="2945"/>
                </a:moveTo>
                <a:lnTo>
                  <a:pt x="1800" y="2945"/>
                </a:lnTo>
                <a:lnTo>
                  <a:pt x="1800" y="1964"/>
                </a:lnTo>
                <a:cubicBezTo>
                  <a:pt x="1800" y="1422"/>
                  <a:pt x="2605" y="982"/>
                  <a:pt x="3600" y="982"/>
                </a:cubicBezTo>
                <a:lnTo>
                  <a:pt x="18000" y="982"/>
                </a:lnTo>
                <a:cubicBezTo>
                  <a:pt x="18993" y="982"/>
                  <a:pt x="19800" y="1422"/>
                  <a:pt x="19800" y="1964"/>
                </a:cubicBezTo>
                <a:cubicBezTo>
                  <a:pt x="19800" y="1964"/>
                  <a:pt x="19800" y="2945"/>
                  <a:pt x="19800" y="2945"/>
                </a:cubicBezTo>
                <a:close/>
                <a:moveTo>
                  <a:pt x="19800" y="17673"/>
                </a:moveTo>
                <a:lnTo>
                  <a:pt x="1800" y="17673"/>
                </a:lnTo>
                <a:lnTo>
                  <a:pt x="1800" y="3927"/>
                </a:lnTo>
                <a:lnTo>
                  <a:pt x="19800" y="3927"/>
                </a:lnTo>
                <a:cubicBezTo>
                  <a:pt x="19800" y="3927"/>
                  <a:pt x="19800" y="17673"/>
                  <a:pt x="19800" y="17673"/>
                </a:cubicBezTo>
                <a:close/>
                <a:moveTo>
                  <a:pt x="19800" y="19636"/>
                </a:moveTo>
                <a:cubicBezTo>
                  <a:pt x="19800" y="20179"/>
                  <a:pt x="18993" y="20618"/>
                  <a:pt x="18000" y="20618"/>
                </a:cubicBezTo>
                <a:lnTo>
                  <a:pt x="3600" y="20618"/>
                </a:lnTo>
                <a:cubicBezTo>
                  <a:pt x="2605" y="20618"/>
                  <a:pt x="1800" y="20179"/>
                  <a:pt x="1800" y="19636"/>
                </a:cubicBezTo>
                <a:lnTo>
                  <a:pt x="1800" y="18655"/>
                </a:lnTo>
                <a:lnTo>
                  <a:pt x="19800" y="18655"/>
                </a:lnTo>
                <a:cubicBezTo>
                  <a:pt x="19800" y="18655"/>
                  <a:pt x="19800" y="19636"/>
                  <a:pt x="19800" y="19636"/>
                </a:cubicBezTo>
                <a:close/>
                <a:moveTo>
                  <a:pt x="18000" y="0"/>
                </a:moveTo>
                <a:lnTo>
                  <a:pt x="3600" y="0"/>
                </a:lnTo>
                <a:cubicBezTo>
                  <a:pt x="1612" y="0"/>
                  <a:pt x="0" y="879"/>
                  <a:pt x="0" y="1964"/>
                </a:cubicBezTo>
                <a:lnTo>
                  <a:pt x="0" y="19636"/>
                </a:lnTo>
                <a:cubicBezTo>
                  <a:pt x="0" y="20721"/>
                  <a:pt x="1612" y="21600"/>
                  <a:pt x="3600" y="21600"/>
                </a:cubicBezTo>
                <a:lnTo>
                  <a:pt x="18000" y="21600"/>
                </a:lnTo>
                <a:cubicBezTo>
                  <a:pt x="19988" y="21600"/>
                  <a:pt x="21600" y="20721"/>
                  <a:pt x="21600" y="19636"/>
                </a:cubicBezTo>
                <a:lnTo>
                  <a:pt x="21600" y="1964"/>
                </a:lnTo>
                <a:cubicBezTo>
                  <a:pt x="21600" y="879"/>
                  <a:pt x="19988" y="0"/>
                  <a:pt x="18000" y="0"/>
                </a:cubicBezTo>
                <a:moveTo>
                  <a:pt x="10800" y="20127"/>
                </a:moveTo>
                <a:cubicBezTo>
                  <a:pt x="11297" y="20127"/>
                  <a:pt x="11700" y="19908"/>
                  <a:pt x="11700" y="19636"/>
                </a:cubicBezTo>
                <a:cubicBezTo>
                  <a:pt x="11700" y="19366"/>
                  <a:pt x="11297" y="19145"/>
                  <a:pt x="10800" y="19145"/>
                </a:cubicBezTo>
                <a:cubicBezTo>
                  <a:pt x="10303" y="19145"/>
                  <a:pt x="9900" y="19366"/>
                  <a:pt x="9900" y="19636"/>
                </a:cubicBezTo>
                <a:cubicBezTo>
                  <a:pt x="9900" y="19908"/>
                  <a:pt x="10303" y="20127"/>
                  <a:pt x="10800" y="20127"/>
                </a:cubicBezTo>
              </a:path>
            </a:pathLst>
          </a:custGeom>
          <a:solidFill>
            <a:schemeClr val="accent2"/>
          </a:solidFill>
          <a:ln w="12700">
            <a:solidFill>
              <a:srgbClr val="BA6E2C"/>
            </a:solidFill>
            <a:miter lim="400000"/>
          </a:ln>
        </p:spPr>
        <p:txBody>
          <a:bodyPr lIns="38100" tIns="38100" rIns="38100" bIns="38100" anchor="ctr"/>
          <a:lstStyle/>
          <a:p>
            <a:pPr algn="ctr">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sz="300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endParaRPr>
          </a:p>
        </p:txBody>
      </p:sp>
      <p:sp>
        <p:nvSpPr>
          <p:cNvPr id="14" name="Shape 4379">
            <a:extLst>
              <a:ext uri="{FF2B5EF4-FFF2-40B4-BE49-F238E27FC236}">
                <a16:creationId xmlns:a16="http://schemas.microsoft.com/office/drawing/2014/main" id="{42305002-85EF-4FBB-BBEA-C24897AB78F3}"/>
              </a:ext>
            </a:extLst>
          </p:cNvPr>
          <p:cNvSpPr/>
          <p:nvPr userDrawn="1"/>
        </p:nvSpPr>
        <p:spPr>
          <a:xfrm>
            <a:off x="6459538" y="4327525"/>
            <a:ext cx="258762" cy="188913"/>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chemeClr val="accent2"/>
          </a:solidFill>
          <a:ln w="12700">
            <a:solidFill>
              <a:srgbClr val="BA6E2C"/>
            </a:solidFill>
            <a:miter lim="400000"/>
          </a:ln>
        </p:spPr>
        <p:txBody>
          <a:bodyPr lIns="38100" tIns="38100" rIns="38100" bIns="38100" anchor="ctr"/>
          <a:lstStyle/>
          <a:p>
            <a:pPr algn="ctr">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sz="300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endParaRPr>
          </a:p>
        </p:txBody>
      </p:sp>
      <p:sp>
        <p:nvSpPr>
          <p:cNvPr id="15" name="Shape 4487">
            <a:extLst>
              <a:ext uri="{FF2B5EF4-FFF2-40B4-BE49-F238E27FC236}">
                <a16:creationId xmlns:a16="http://schemas.microsoft.com/office/drawing/2014/main" id="{BFFA57F4-B46A-468E-8510-D34D5CA4C838}"/>
              </a:ext>
            </a:extLst>
          </p:cNvPr>
          <p:cNvSpPr/>
          <p:nvPr userDrawn="1"/>
        </p:nvSpPr>
        <p:spPr>
          <a:xfrm>
            <a:off x="6472238" y="4649788"/>
            <a:ext cx="233362" cy="233362"/>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accent2"/>
          </a:solidFill>
          <a:ln w="12700">
            <a:solidFill>
              <a:srgbClr val="BA6E2C"/>
            </a:solidFill>
            <a:miter lim="400000"/>
          </a:ln>
        </p:spPr>
        <p:txBody>
          <a:bodyPr lIns="38100" tIns="38100" rIns="38100" bIns="38100" anchor="ctr"/>
          <a:lstStyle/>
          <a:p>
            <a:pPr algn="ctr">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sz="300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endParaRPr>
          </a:p>
        </p:txBody>
      </p:sp>
      <p:sp>
        <p:nvSpPr>
          <p:cNvPr id="16" name="Right Triangle 15">
            <a:extLst>
              <a:ext uri="{FF2B5EF4-FFF2-40B4-BE49-F238E27FC236}">
                <a16:creationId xmlns:a16="http://schemas.microsoft.com/office/drawing/2014/main" id="{9EA6EC03-3240-4BFE-903B-9086AD70165B}"/>
              </a:ext>
            </a:extLst>
          </p:cNvPr>
          <p:cNvSpPr/>
          <p:nvPr userDrawn="1"/>
        </p:nvSpPr>
        <p:spPr>
          <a:xfrm flipV="1">
            <a:off x="0" y="0"/>
            <a:ext cx="10625138" cy="540385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7" name="Straight Connector 16">
            <a:extLst>
              <a:ext uri="{FF2B5EF4-FFF2-40B4-BE49-F238E27FC236}">
                <a16:creationId xmlns:a16="http://schemas.microsoft.com/office/drawing/2014/main" id="{CF81876B-557E-4354-8218-FCBE24F07794}"/>
              </a:ext>
            </a:extLst>
          </p:cNvPr>
          <p:cNvCxnSpPr>
            <a:cxnSpLocks/>
          </p:cNvCxnSpPr>
          <p:nvPr userDrawn="1"/>
        </p:nvCxnSpPr>
        <p:spPr>
          <a:xfrm flipV="1">
            <a:off x="0" y="0"/>
            <a:ext cx="6030913" cy="3005138"/>
          </a:xfrm>
          <a:prstGeom prst="line">
            <a:avLst/>
          </a:prstGeom>
          <a:ln>
            <a:solidFill>
              <a:srgbClr val="F0D4B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3BB499B-4497-4065-B84B-F9EE5CE40848}"/>
              </a:ext>
            </a:extLst>
          </p:cNvPr>
          <p:cNvCxnSpPr>
            <a:cxnSpLocks/>
          </p:cNvCxnSpPr>
          <p:nvPr userDrawn="1"/>
        </p:nvCxnSpPr>
        <p:spPr>
          <a:xfrm flipV="1">
            <a:off x="6375400" y="3924300"/>
            <a:ext cx="5816600" cy="2933700"/>
          </a:xfrm>
          <a:prstGeom prst="line">
            <a:avLst/>
          </a:prstGeom>
          <a:ln>
            <a:solidFill>
              <a:srgbClr val="F0D4B1"/>
            </a:solidFill>
          </a:ln>
        </p:spPr>
        <p:style>
          <a:lnRef idx="1">
            <a:schemeClr val="accent1"/>
          </a:lnRef>
          <a:fillRef idx="0">
            <a:schemeClr val="accent1"/>
          </a:fillRef>
          <a:effectRef idx="0">
            <a:schemeClr val="accent1"/>
          </a:effectRef>
          <a:fontRef idx="minor">
            <a:schemeClr val="tx1"/>
          </a:fontRef>
        </p:style>
      </p:cxnSp>
      <p:sp>
        <p:nvSpPr>
          <p:cNvPr id="2" name="Title 1" title="Title"/>
          <p:cNvSpPr>
            <a:spLocks noGrp="1"/>
          </p:cNvSpPr>
          <p:nvPr>
            <p:ph type="ctrTitle"/>
          </p:nvPr>
        </p:nvSpPr>
        <p:spPr>
          <a:xfrm>
            <a:off x="6375721" y="1821022"/>
            <a:ext cx="4853573" cy="1616252"/>
          </a:xfrm>
          <a:prstGeom prst="rect">
            <a:avLst/>
          </a:prstGeom>
        </p:spPr>
        <p:txBody>
          <a:bodyPr>
            <a:normAutofit/>
          </a:bodyPr>
          <a:lstStyle>
            <a:lvl1pPr algn="l">
              <a:defRPr sz="4300" b="1">
                <a:solidFill>
                  <a:schemeClr val="accent1"/>
                </a:solidFill>
              </a:defRPr>
            </a:lvl1pPr>
          </a:lstStyle>
          <a:p>
            <a:r>
              <a:rPr lang="en-US" noProof="0"/>
              <a:t>Click to edit Master title style</a:t>
            </a:r>
          </a:p>
        </p:txBody>
      </p:sp>
      <p:sp>
        <p:nvSpPr>
          <p:cNvPr id="9" name="Text Placeholder 3"/>
          <p:cNvSpPr>
            <a:spLocks noGrp="1"/>
          </p:cNvSpPr>
          <p:nvPr>
            <p:ph type="body" sz="quarter" idx="15"/>
          </p:nvPr>
        </p:nvSpPr>
        <p:spPr>
          <a:xfrm>
            <a:off x="6822929" y="3461163"/>
            <a:ext cx="3445782" cy="288000"/>
          </a:xfrm>
          <a:prstGeom prst="rect">
            <a:avLst/>
          </a:prstGeom>
        </p:spPr>
        <p:txBody>
          <a:bodyPr/>
          <a:lstStyle>
            <a:lvl1pPr marL="0" indent="0">
              <a:buNone/>
              <a:defRPr sz="1800">
                <a:latin typeface="+mn-lt"/>
                <a:cs typeface="Calibri Light" panose="020F0302020204030204" pitchFamily="34" charset="0"/>
              </a:defRPr>
            </a:lvl1pPr>
          </a:lstStyle>
          <a:p>
            <a:pPr lvl="0"/>
            <a:r>
              <a:rPr lang="en-US" noProof="0"/>
              <a:t>Click to edit Master text styles</a:t>
            </a:r>
          </a:p>
        </p:txBody>
      </p:sp>
      <p:sp>
        <p:nvSpPr>
          <p:cNvPr id="10" name="Text Placeholder 4"/>
          <p:cNvSpPr>
            <a:spLocks noGrp="1"/>
          </p:cNvSpPr>
          <p:nvPr>
            <p:ph type="body" sz="quarter" idx="16"/>
          </p:nvPr>
        </p:nvSpPr>
        <p:spPr>
          <a:xfrm>
            <a:off x="6822929" y="3839451"/>
            <a:ext cx="3445782" cy="288000"/>
          </a:xfrm>
          <a:prstGeom prst="rect">
            <a:avLst/>
          </a:prstGeom>
        </p:spPr>
        <p:txBody>
          <a:bodyPr/>
          <a:lstStyle>
            <a:lvl1pPr marL="0" indent="0">
              <a:buNone/>
              <a:defRPr sz="1800">
                <a:latin typeface="+mn-lt"/>
                <a:cs typeface="Calibri Light" panose="020F0302020204030204" pitchFamily="34" charset="0"/>
              </a:defRPr>
            </a:lvl1pPr>
          </a:lstStyle>
          <a:p>
            <a:pPr lvl="0"/>
            <a:r>
              <a:rPr lang="en-US" noProof="0"/>
              <a:t>Click to edit Master text styles</a:t>
            </a:r>
          </a:p>
        </p:txBody>
      </p:sp>
      <p:sp>
        <p:nvSpPr>
          <p:cNvPr id="11" name="Text Placeholder 5"/>
          <p:cNvSpPr>
            <a:spLocks noGrp="1"/>
          </p:cNvSpPr>
          <p:nvPr>
            <p:ph type="body" sz="quarter" idx="17"/>
          </p:nvPr>
        </p:nvSpPr>
        <p:spPr>
          <a:xfrm>
            <a:off x="6822928" y="4216669"/>
            <a:ext cx="3445783" cy="289070"/>
          </a:xfrm>
          <a:prstGeom prst="rect">
            <a:avLst/>
          </a:prstGeom>
        </p:spPr>
        <p:txBody>
          <a:bodyPr/>
          <a:lstStyle>
            <a:lvl1pPr marL="0" indent="0">
              <a:buNone/>
              <a:defRPr sz="1800">
                <a:latin typeface="+mn-lt"/>
                <a:cs typeface="Calibri Light" panose="020F0302020204030204" pitchFamily="34" charset="0"/>
              </a:defRPr>
            </a:lvl1pPr>
          </a:lstStyle>
          <a:p>
            <a:pPr lvl="0"/>
            <a:r>
              <a:rPr lang="en-US" noProof="0"/>
              <a:t>Click to edit Master text styles</a:t>
            </a:r>
          </a:p>
        </p:txBody>
      </p:sp>
      <p:sp>
        <p:nvSpPr>
          <p:cNvPr id="13" name="Text Placeholder 21"/>
          <p:cNvSpPr>
            <a:spLocks noGrp="1"/>
          </p:cNvSpPr>
          <p:nvPr>
            <p:ph type="body" sz="quarter" idx="18"/>
          </p:nvPr>
        </p:nvSpPr>
        <p:spPr>
          <a:xfrm>
            <a:off x="6822929" y="4594957"/>
            <a:ext cx="3445782" cy="288000"/>
          </a:xfrm>
          <a:prstGeom prst="rect">
            <a:avLst/>
          </a:prstGeom>
        </p:spPr>
        <p:txBody>
          <a:bodyPr/>
          <a:lstStyle>
            <a:lvl1pPr marL="0" indent="0">
              <a:buNone/>
              <a:defRPr sz="1800">
                <a:latin typeface="+mn-lt"/>
                <a:cs typeface="Calibri Light" panose="020F0302020204030204" pitchFamily="34" charset="0"/>
              </a:defRPr>
            </a:lvl1pPr>
          </a:lstStyle>
          <a:p>
            <a:pPr lvl="0"/>
            <a:r>
              <a:rPr lang="en-US" noProof="0"/>
              <a:t>Click to edit Master text styles</a:t>
            </a:r>
          </a:p>
        </p:txBody>
      </p:sp>
      <p:sp>
        <p:nvSpPr>
          <p:cNvPr id="27" name="Picture Placeholder 24"/>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tx1"/>
                </a:solidFill>
              </a:defRPr>
            </a:lvl1pPr>
          </a:lstStyle>
          <a:p>
            <a:pPr lvl="0"/>
            <a:r>
              <a:rPr lang="en-US" noProof="0"/>
              <a:t>Click icon to add picture</a:t>
            </a:r>
          </a:p>
        </p:txBody>
      </p:sp>
    </p:spTree>
    <p:extLst>
      <p:ext uri="{BB962C8B-B14F-4D97-AF65-F5344CB8AC3E}">
        <p14:creationId xmlns:p14="http://schemas.microsoft.com/office/powerpoint/2010/main" val="36790891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529739E2-7CDD-40D9-96A6-417CEDE8F6C7}"/>
              </a:ext>
            </a:extLst>
          </p:cNvPr>
          <p:cNvSpPr/>
          <p:nvPr userDrawn="1"/>
        </p:nvSpPr>
        <p:spPr>
          <a:xfrm flipV="1">
            <a:off x="0" y="0"/>
            <a:ext cx="10625138" cy="54038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 name="Straight Connector 4">
            <a:extLst>
              <a:ext uri="{FF2B5EF4-FFF2-40B4-BE49-F238E27FC236}">
                <a16:creationId xmlns:a16="http://schemas.microsoft.com/office/drawing/2014/main" id="{4CECA666-B8C5-4AEF-93E3-545D268BAA01}"/>
              </a:ext>
            </a:extLst>
          </p:cNvPr>
          <p:cNvCxnSpPr>
            <a:cxnSpLocks/>
          </p:cNvCxnSpPr>
          <p:nvPr userDrawn="1"/>
        </p:nvCxnSpPr>
        <p:spPr>
          <a:xfrm flipV="1">
            <a:off x="0" y="0"/>
            <a:ext cx="6030913" cy="3005138"/>
          </a:xfrm>
          <a:prstGeom prst="line">
            <a:avLst/>
          </a:prstGeom>
          <a:ln>
            <a:solidFill>
              <a:srgbClr val="F0D4B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1A035CC-66C9-46CB-B021-D95C80A56570}"/>
              </a:ext>
            </a:extLst>
          </p:cNvPr>
          <p:cNvCxnSpPr>
            <a:cxnSpLocks/>
          </p:cNvCxnSpPr>
          <p:nvPr userDrawn="1"/>
        </p:nvCxnSpPr>
        <p:spPr>
          <a:xfrm flipV="1">
            <a:off x="9004300" y="3924300"/>
            <a:ext cx="3187700" cy="1689100"/>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DDBC90A-5FB6-4B5A-99D9-86323AC16DC9}"/>
              </a:ext>
            </a:extLst>
          </p:cNvPr>
          <p:cNvCxnSpPr>
            <a:cxnSpLocks/>
          </p:cNvCxnSpPr>
          <p:nvPr userDrawn="1"/>
        </p:nvCxnSpPr>
        <p:spPr>
          <a:xfrm flipV="1">
            <a:off x="-17463" y="4700588"/>
            <a:ext cx="1919288" cy="1000125"/>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sp>
        <p:nvSpPr>
          <p:cNvPr id="2" name="Title 1" title="Title"/>
          <p:cNvSpPr>
            <a:spLocks noGrp="1"/>
          </p:cNvSpPr>
          <p:nvPr>
            <p:ph type="ctrTitle"/>
          </p:nvPr>
        </p:nvSpPr>
        <p:spPr>
          <a:xfrm>
            <a:off x="6375721" y="2006084"/>
            <a:ext cx="4853573" cy="1616252"/>
          </a:xfrm>
          <a:prstGeom prst="rect">
            <a:avLst/>
          </a:prstGeom>
        </p:spPr>
        <p:txBody>
          <a:bodyPr>
            <a:normAutofit/>
          </a:bodyPr>
          <a:lstStyle>
            <a:lvl1pPr algn="l">
              <a:defRPr sz="4300" b="1">
                <a:solidFill>
                  <a:schemeClr val="accent1"/>
                </a:solidFill>
              </a:defRPr>
            </a:lvl1pPr>
          </a:lstStyle>
          <a:p>
            <a:r>
              <a:rPr lang="en-US" noProof="0"/>
              <a:t>Click to edit Master title style</a:t>
            </a:r>
          </a:p>
        </p:txBody>
      </p:sp>
      <p:sp>
        <p:nvSpPr>
          <p:cNvPr id="3" name="Subtitle 2" title="Subtitle"/>
          <p:cNvSpPr>
            <a:spLocks noGrp="1"/>
          </p:cNvSpPr>
          <p:nvPr>
            <p:ph type="subTitle" idx="1"/>
          </p:nvPr>
        </p:nvSpPr>
        <p:spPr>
          <a:xfrm>
            <a:off x="6375214" y="3640998"/>
            <a:ext cx="4854339" cy="1257574"/>
          </a:xfrm>
          <a:prstGeom prst="rect">
            <a:avLst/>
          </a:prstGeom>
        </p:spPr>
        <p:txBody>
          <a:bodyPr/>
          <a:lstStyle>
            <a:lvl1pPr marL="0" indent="0" algn="l">
              <a:buNone/>
              <a:defRPr sz="2400" b="0" i="0" spc="300">
                <a:solidFill>
                  <a:schemeClr val="accent6"/>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36759824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BC6F4D39-5A42-4613-A440-F7E76DAA9F23}"/>
              </a:ext>
            </a:extLst>
          </p:cNvPr>
          <p:cNvSpPr/>
          <p:nvPr userDrawn="1"/>
        </p:nvSpPr>
        <p:spPr>
          <a:xfrm flipV="1">
            <a:off x="0" y="0"/>
            <a:ext cx="10625138" cy="54038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Parallelogram 4">
            <a:extLst>
              <a:ext uri="{FF2B5EF4-FFF2-40B4-BE49-F238E27FC236}">
                <a16:creationId xmlns:a16="http://schemas.microsoft.com/office/drawing/2014/main" id="{3D44A1E9-BFAA-440C-99ED-7C7C0A81406D}"/>
              </a:ext>
            </a:extLst>
          </p:cNvPr>
          <p:cNvSpPr/>
          <p:nvPr userDrawn="1"/>
        </p:nvSpPr>
        <p:spPr>
          <a:xfrm rot="19958790">
            <a:off x="-636588" y="3587750"/>
            <a:ext cx="3859213" cy="1747838"/>
          </a:xfrm>
          <a:prstGeom prst="parallelogram">
            <a:avLst>
              <a:gd name="adj" fmla="val 53218"/>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 name="Straight Connector 5">
            <a:extLst>
              <a:ext uri="{FF2B5EF4-FFF2-40B4-BE49-F238E27FC236}">
                <a16:creationId xmlns:a16="http://schemas.microsoft.com/office/drawing/2014/main" id="{84F793B2-2196-4E73-B5B0-943A768AE8CD}"/>
              </a:ext>
            </a:extLst>
          </p:cNvPr>
          <p:cNvCxnSpPr>
            <a:cxnSpLocks/>
          </p:cNvCxnSpPr>
          <p:nvPr userDrawn="1"/>
        </p:nvCxnSpPr>
        <p:spPr>
          <a:xfrm flipV="1">
            <a:off x="0" y="1009650"/>
            <a:ext cx="1785938" cy="90805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2F5C86CD-3EDB-48B4-A50A-ADC3571F36C3}"/>
              </a:ext>
            </a:extLst>
          </p:cNvPr>
          <p:cNvCxnSpPr>
            <a:cxnSpLocks/>
          </p:cNvCxnSpPr>
          <p:nvPr userDrawn="1"/>
        </p:nvCxnSpPr>
        <p:spPr>
          <a:xfrm flipV="1">
            <a:off x="9004300" y="3924300"/>
            <a:ext cx="3187700" cy="1689100"/>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sp>
        <p:nvSpPr>
          <p:cNvPr id="8" name="Parallelogram 7">
            <a:extLst>
              <a:ext uri="{FF2B5EF4-FFF2-40B4-BE49-F238E27FC236}">
                <a16:creationId xmlns:a16="http://schemas.microsoft.com/office/drawing/2014/main" id="{E585AA3C-A2DA-4664-B361-57779E76DFCA}"/>
              </a:ext>
            </a:extLst>
          </p:cNvPr>
          <p:cNvSpPr/>
          <p:nvPr userDrawn="1"/>
        </p:nvSpPr>
        <p:spPr>
          <a:xfrm>
            <a:off x="7753350" y="0"/>
            <a:ext cx="2259013" cy="742950"/>
          </a:xfrm>
          <a:prstGeom prst="parallelogram">
            <a:avLst>
              <a:gd name="adj" fmla="val 195850"/>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9" name="Straight Connector 8">
            <a:extLst>
              <a:ext uri="{FF2B5EF4-FFF2-40B4-BE49-F238E27FC236}">
                <a16:creationId xmlns:a16="http://schemas.microsoft.com/office/drawing/2014/main" id="{5651F49B-F3B8-4B9D-8977-F105C885E796}"/>
              </a:ext>
            </a:extLst>
          </p:cNvPr>
          <p:cNvCxnSpPr>
            <a:cxnSpLocks/>
          </p:cNvCxnSpPr>
          <p:nvPr userDrawn="1"/>
        </p:nvCxnSpPr>
        <p:spPr>
          <a:xfrm flipV="1">
            <a:off x="0" y="407988"/>
            <a:ext cx="6596063" cy="340360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044A716-1F6E-45C3-830A-4792A7184B44}"/>
              </a:ext>
            </a:extLst>
          </p:cNvPr>
          <p:cNvCxnSpPr>
            <a:cxnSpLocks/>
          </p:cNvCxnSpPr>
          <p:nvPr userDrawn="1"/>
        </p:nvCxnSpPr>
        <p:spPr>
          <a:xfrm flipV="1">
            <a:off x="-17463" y="5267325"/>
            <a:ext cx="1919288" cy="100012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Parallelogram 10">
            <a:extLst>
              <a:ext uri="{FF2B5EF4-FFF2-40B4-BE49-F238E27FC236}">
                <a16:creationId xmlns:a16="http://schemas.microsoft.com/office/drawing/2014/main" id="{3E87D367-D3BD-49B4-98C3-062967494D8E}"/>
              </a:ext>
            </a:extLst>
          </p:cNvPr>
          <p:cNvSpPr/>
          <p:nvPr userDrawn="1"/>
        </p:nvSpPr>
        <p:spPr>
          <a:xfrm rot="19958790">
            <a:off x="-139700" y="3406775"/>
            <a:ext cx="1438275" cy="236538"/>
          </a:xfrm>
          <a:prstGeom prst="parallelogram">
            <a:avLst>
              <a:gd name="adj" fmla="val 53218"/>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0" name="Title 1" title="Title"/>
          <p:cNvSpPr>
            <a:spLocks noGrp="1"/>
          </p:cNvSpPr>
          <p:nvPr>
            <p:ph type="title"/>
          </p:nvPr>
        </p:nvSpPr>
        <p:spPr>
          <a:xfrm>
            <a:off x="6283842" y="1987420"/>
            <a:ext cx="4911633" cy="1789855"/>
          </a:xfrm>
          <a:prstGeom prst="rect">
            <a:avLst/>
          </a:prstGeom>
        </p:spPr>
        <p:txBody>
          <a:bodyPr>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p:cNvSpPr>
            <a:spLocks noGrp="1"/>
          </p:cNvSpPr>
          <p:nvPr>
            <p:ph type="body" idx="1"/>
          </p:nvPr>
        </p:nvSpPr>
        <p:spPr>
          <a:xfrm>
            <a:off x="6283842" y="3792046"/>
            <a:ext cx="4911633" cy="910580"/>
          </a:xfrm>
          <a:prstGeom prst="rect">
            <a:avLst/>
          </a:prstGeom>
        </p:spPr>
        <p:txBody>
          <a:bodyPr>
            <a:normAutofit/>
          </a:bodyPr>
          <a:lstStyle>
            <a:lvl1pPr marL="0" indent="0">
              <a:buNone/>
              <a:defRPr sz="2000" b="0" i="0" spc="300">
                <a:solidFill>
                  <a:schemeClr val="accent6"/>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731456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Layout 01">
    <p:spTree>
      <p:nvGrpSpPr>
        <p:cNvPr id="1" name=""/>
        <p:cNvGrpSpPr/>
        <p:nvPr/>
      </p:nvGrpSpPr>
      <p:grpSpPr>
        <a:xfrm>
          <a:off x="0" y="0"/>
          <a:ext cx="0" cy="0"/>
          <a:chOff x="0" y="0"/>
          <a:chExt cx="0" cy="0"/>
        </a:xfrm>
      </p:grpSpPr>
      <p:sp>
        <p:nvSpPr>
          <p:cNvPr id="6" name="Right Triangle 5">
            <a:extLst>
              <a:ext uri="{FF2B5EF4-FFF2-40B4-BE49-F238E27FC236}">
                <a16:creationId xmlns:a16="http://schemas.microsoft.com/office/drawing/2014/main" id="{212A9BDC-F2C2-4267-829C-A309AA2F61DC}"/>
              </a:ext>
            </a:extLst>
          </p:cNvPr>
          <p:cNvSpPr/>
          <p:nvPr userDrawn="1"/>
        </p:nvSpPr>
        <p:spPr>
          <a:xfrm flipH="1" flipV="1">
            <a:off x="2709863" y="0"/>
            <a:ext cx="9482137" cy="5046663"/>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Parallelogram 6">
            <a:extLst>
              <a:ext uri="{FF2B5EF4-FFF2-40B4-BE49-F238E27FC236}">
                <a16:creationId xmlns:a16="http://schemas.microsoft.com/office/drawing/2014/main" id="{73C9363E-A254-4F77-A0E0-69999E2B6A15}"/>
              </a:ext>
            </a:extLst>
          </p:cNvPr>
          <p:cNvSpPr/>
          <p:nvPr userDrawn="1"/>
        </p:nvSpPr>
        <p:spPr>
          <a:xfrm flipH="1">
            <a:off x="3367088" y="0"/>
            <a:ext cx="3606800" cy="1171575"/>
          </a:xfrm>
          <a:prstGeom prst="parallelogram">
            <a:avLst>
              <a:gd name="adj" fmla="val 186380"/>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8" name="Straight Connector 7">
            <a:extLst>
              <a:ext uri="{FF2B5EF4-FFF2-40B4-BE49-F238E27FC236}">
                <a16:creationId xmlns:a16="http://schemas.microsoft.com/office/drawing/2014/main" id="{F06DDF9A-C58D-42CF-AB8B-11B0BDEC57A9}"/>
              </a:ext>
            </a:extLst>
          </p:cNvPr>
          <p:cNvCxnSpPr>
            <a:cxnSpLocks/>
          </p:cNvCxnSpPr>
          <p:nvPr userDrawn="1"/>
        </p:nvCxnSpPr>
        <p:spPr>
          <a:xfrm flipV="1">
            <a:off x="6375400" y="5046663"/>
            <a:ext cx="1524000" cy="1803400"/>
          </a:xfrm>
          <a:prstGeom prst="line">
            <a:avLst/>
          </a:prstGeom>
          <a:ln>
            <a:solidFill>
              <a:srgbClr val="EAB200"/>
            </a:solidFill>
          </a:ln>
        </p:spPr>
        <p:style>
          <a:lnRef idx="1">
            <a:schemeClr val="accent1"/>
          </a:lnRef>
          <a:fillRef idx="0">
            <a:schemeClr val="accent1"/>
          </a:fillRef>
          <a:effectRef idx="0">
            <a:schemeClr val="accent1"/>
          </a:effectRef>
          <a:fontRef idx="minor">
            <a:schemeClr val="tx1"/>
          </a:fontRef>
        </p:style>
      </p:cxnSp>
      <p:sp>
        <p:nvSpPr>
          <p:cNvPr id="3" name="Content Placeholder 2" title="Bullet Points"/>
          <p:cNvSpPr>
            <a:spLocks noGrp="1"/>
          </p:cNvSpPr>
          <p:nvPr>
            <p:ph idx="1"/>
          </p:nvPr>
        </p:nvSpPr>
        <p:spPr>
          <a:xfrm>
            <a:off x="531378" y="3196915"/>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title="Subtitle"/>
          <p:cNvSpPr>
            <a:spLocks noGrp="1"/>
          </p:cNvSpPr>
          <p:nvPr>
            <p:ph type="body" sz="quarter" idx="13"/>
          </p:nvPr>
        </p:nvSpPr>
        <p:spPr>
          <a:xfrm>
            <a:off x="531379" y="2563477"/>
            <a:ext cx="7342631"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edit Master text styles</a:t>
            </a:r>
          </a:p>
        </p:txBody>
      </p:sp>
      <p:sp>
        <p:nvSpPr>
          <p:cNvPr id="2" name="Title 1" title="Title "/>
          <p:cNvSpPr>
            <a:spLocks noGrp="1"/>
          </p:cNvSpPr>
          <p:nvPr>
            <p:ph type="title"/>
          </p:nvPr>
        </p:nvSpPr>
        <p:spPr>
          <a:xfrm>
            <a:off x="531378" y="1308484"/>
            <a:ext cx="7342622" cy="1215566"/>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15" name="Picture Placeholder 14"/>
          <p:cNvSpPr>
            <a:spLocks noGrp="1"/>
          </p:cNvSpPr>
          <p:nvPr>
            <p:ph type="pic" sz="quarter" idx="10"/>
          </p:nvPr>
        </p:nvSpPr>
        <p:spPr>
          <a:xfrm>
            <a:off x="6604000" y="0"/>
            <a:ext cx="5588000" cy="6872249"/>
          </a:xfrm>
          <a:custGeom>
            <a:avLst/>
            <a:gdLst>
              <a:gd name="connsiteX0" fmla="*/ 3876237 w 5588000"/>
              <a:gd name="connsiteY0" fmla="*/ 5431883 h 6872249"/>
              <a:gd name="connsiteX1" fmla="*/ 4953000 w 5588000"/>
              <a:gd name="connsiteY1" fmla="*/ 5431883 h 6872249"/>
              <a:gd name="connsiteX2" fmla="*/ 3769163 w 5588000"/>
              <a:gd name="connsiteY2" fmla="*/ 6872249 h 6872249"/>
              <a:gd name="connsiteX3" fmla="*/ 2692400 w 5588000"/>
              <a:gd name="connsiteY3" fmla="*/ 6872249 h 6872249"/>
              <a:gd name="connsiteX4" fmla="*/ 2479230 w 5588000"/>
              <a:gd name="connsiteY4" fmla="*/ 2870200 h 6872249"/>
              <a:gd name="connsiteX5" fmla="*/ 3175000 w 5588000"/>
              <a:gd name="connsiteY5" fmla="*/ 2870200 h 6872249"/>
              <a:gd name="connsiteX6" fmla="*/ 1965770 w 5588000"/>
              <a:gd name="connsiteY6" fmla="*/ 4310566 h 6872249"/>
              <a:gd name="connsiteX7" fmla="*/ 1270000 w 5588000"/>
              <a:gd name="connsiteY7" fmla="*/ 4310566 h 6872249"/>
              <a:gd name="connsiteX8" fmla="*/ 5575300 w 5588000"/>
              <a:gd name="connsiteY8" fmla="*/ 139700 h 6872249"/>
              <a:gd name="connsiteX9" fmla="*/ 5575300 w 5588000"/>
              <a:gd name="connsiteY9" fmla="*/ 3238583 h 6872249"/>
              <a:gd name="connsiteX10" fmla="*/ 2571663 w 5588000"/>
              <a:gd name="connsiteY10" fmla="*/ 6858000 h 6872249"/>
              <a:gd name="connsiteX11" fmla="*/ 0 w 5588000"/>
              <a:gd name="connsiteY11" fmla="*/ 6858000 h 6872249"/>
              <a:gd name="connsiteX12" fmla="*/ 4256761 w 5588000"/>
              <a:gd name="connsiteY12" fmla="*/ 0 h 6872249"/>
              <a:gd name="connsiteX13" fmla="*/ 5588000 w 5588000"/>
              <a:gd name="connsiteY13" fmla="*/ 0 h 6872249"/>
              <a:gd name="connsiteX14" fmla="*/ 3274339 w 5588000"/>
              <a:gd name="connsiteY14" fmla="*/ 2755900 h 6872249"/>
              <a:gd name="connsiteX15" fmla="*/ 1943100 w 5588000"/>
              <a:gd name="connsiteY15" fmla="*/ 2755900 h 6872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88000" h="6872249">
                <a:moveTo>
                  <a:pt x="3876237" y="5431883"/>
                </a:moveTo>
                <a:lnTo>
                  <a:pt x="4953000" y="5431883"/>
                </a:lnTo>
                <a:lnTo>
                  <a:pt x="3769163" y="6872249"/>
                </a:lnTo>
                <a:lnTo>
                  <a:pt x="2692400" y="6872249"/>
                </a:lnTo>
                <a:close/>
                <a:moveTo>
                  <a:pt x="2479230" y="2870200"/>
                </a:moveTo>
                <a:lnTo>
                  <a:pt x="3175000" y="2870200"/>
                </a:lnTo>
                <a:lnTo>
                  <a:pt x="1965770" y="4310566"/>
                </a:lnTo>
                <a:lnTo>
                  <a:pt x="1270000" y="4310566"/>
                </a:lnTo>
                <a:close/>
                <a:moveTo>
                  <a:pt x="5575300" y="139700"/>
                </a:moveTo>
                <a:lnTo>
                  <a:pt x="5575300" y="3238583"/>
                </a:lnTo>
                <a:lnTo>
                  <a:pt x="2571663" y="6858000"/>
                </a:lnTo>
                <a:lnTo>
                  <a:pt x="0" y="6858000"/>
                </a:lnTo>
                <a:close/>
                <a:moveTo>
                  <a:pt x="4256761" y="0"/>
                </a:moveTo>
                <a:lnTo>
                  <a:pt x="5588000" y="0"/>
                </a:lnTo>
                <a:lnTo>
                  <a:pt x="3274339" y="2755900"/>
                </a:lnTo>
                <a:lnTo>
                  <a:pt x="1943100" y="2755900"/>
                </a:lnTo>
                <a:close/>
              </a:path>
            </a:pathLst>
          </a:custGeom>
          <a:solidFill>
            <a:schemeClr val="bg1">
              <a:lumMod val="85000"/>
            </a:schemeClr>
          </a:solidFill>
        </p:spPr>
        <p:txBody>
          <a:bodyPr wrap="square" anchor="ctr">
            <a:noAutofit/>
          </a:bodyPr>
          <a:lstStyle>
            <a:lvl1pPr marL="0" indent="0" algn="ctr">
              <a:buNone/>
              <a:defRPr>
                <a:solidFill>
                  <a:schemeClr val="tx1"/>
                </a:solidFill>
              </a:defRPr>
            </a:lvl1pPr>
          </a:lstStyle>
          <a:p>
            <a:pPr lvl="0"/>
            <a:r>
              <a:rPr lang="en-US" noProof="0"/>
              <a:t>Click icon to add picture</a:t>
            </a:r>
          </a:p>
        </p:txBody>
      </p:sp>
      <p:sp>
        <p:nvSpPr>
          <p:cNvPr id="9" name="Footer Placeholder 3">
            <a:extLst>
              <a:ext uri="{FF2B5EF4-FFF2-40B4-BE49-F238E27FC236}">
                <a16:creationId xmlns:a16="http://schemas.microsoft.com/office/drawing/2014/main" id="{C96E40C6-261A-45B3-826E-E4278438DE73}"/>
              </a:ext>
            </a:extLst>
          </p:cNvPr>
          <p:cNvSpPr>
            <a:spLocks noGrp="1"/>
          </p:cNvSpPr>
          <p:nvPr>
            <p:ph type="ftr" sz="quarter" idx="14"/>
          </p:nvPr>
        </p:nvSpPr>
        <p:spPr/>
        <p:txBody>
          <a:bodyPr/>
          <a:lstStyle>
            <a:lvl1pPr>
              <a:defRPr/>
            </a:lvl1pPr>
          </a:lstStyle>
          <a:p>
            <a:pPr>
              <a:defRPr/>
            </a:pPr>
            <a:r>
              <a:rPr lang="en-US"/>
              <a:t>Add a footer</a:t>
            </a:r>
          </a:p>
        </p:txBody>
      </p:sp>
      <p:sp>
        <p:nvSpPr>
          <p:cNvPr id="10" name="Slide Number Placeholder 5">
            <a:extLst>
              <a:ext uri="{FF2B5EF4-FFF2-40B4-BE49-F238E27FC236}">
                <a16:creationId xmlns:a16="http://schemas.microsoft.com/office/drawing/2014/main" id="{ADAEFDF6-5134-4962-A4BA-D82F25731022}"/>
              </a:ext>
            </a:extLst>
          </p:cNvPr>
          <p:cNvSpPr>
            <a:spLocks noGrp="1"/>
          </p:cNvSpPr>
          <p:nvPr>
            <p:ph type="sldNum" sz="quarter" idx="15"/>
          </p:nvPr>
        </p:nvSpPr>
        <p:spPr/>
        <p:txBody>
          <a:bodyPr/>
          <a:lstStyle>
            <a:lvl1pPr>
              <a:defRPr/>
            </a:lvl1pPr>
          </a:lstStyle>
          <a:p>
            <a:pPr>
              <a:defRPr/>
            </a:pPr>
            <a:fld id="{E5029A5C-AA68-4965-B373-3734E9DE74E5}" type="slidenum">
              <a:rPr lang="en-US" altLang="en-US"/>
              <a:pPr>
                <a:defRPr/>
              </a:pPr>
              <a:t>‹#›</a:t>
            </a:fld>
            <a:endParaRPr lang="en-US" altLang="en-US"/>
          </a:p>
        </p:txBody>
      </p:sp>
    </p:spTree>
    <p:extLst>
      <p:ext uri="{BB962C8B-B14F-4D97-AF65-F5344CB8AC3E}">
        <p14:creationId xmlns:p14="http://schemas.microsoft.com/office/powerpoint/2010/main" val="4807317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F22C077-F5C2-4BEC-A858-7D28FA408A78}"/>
              </a:ext>
            </a:extLst>
          </p:cNvPr>
          <p:cNvGrpSpPr/>
          <p:nvPr userDrawn="1"/>
        </p:nvGrpSpPr>
        <p:grpSpPr>
          <a:xfrm flipH="1">
            <a:off x="7561328" y="0"/>
            <a:ext cx="4840632" cy="3541007"/>
            <a:chOff x="-200919" y="-2"/>
            <a:chExt cx="4840632" cy="3367272"/>
          </a:xfrm>
          <a:solidFill>
            <a:schemeClr val="bg1">
              <a:lumMod val="85000"/>
            </a:schemeClr>
          </a:solidFill>
        </p:grpSpPr>
        <p:sp>
          <p:nvSpPr>
            <p:cNvPr id="5" name="Diagonal Stripe 4">
              <a:extLst>
                <a:ext uri="{FF2B5EF4-FFF2-40B4-BE49-F238E27FC236}">
                  <a16:creationId xmlns:a16="http://schemas.microsoft.com/office/drawing/2014/main" id="{0E00A484-E419-4B69-A11F-B25180478520}"/>
                </a:ext>
              </a:extLst>
            </p:cNvPr>
            <p:cNvSpPr/>
            <p:nvPr/>
          </p:nvSpPr>
          <p:spPr>
            <a:xfrm>
              <a:off x="0" y="-1"/>
              <a:ext cx="4639713" cy="3367271"/>
            </a:xfrm>
            <a:prstGeom prst="diagStripe">
              <a:avLst>
                <a:gd name="adj" fmla="val 5120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cxnSp>
          <p:nvCxnSpPr>
            <p:cNvPr id="6" name="Straight Connector 5">
              <a:extLst>
                <a:ext uri="{FF2B5EF4-FFF2-40B4-BE49-F238E27FC236}">
                  <a16:creationId xmlns:a16="http://schemas.microsoft.com/office/drawing/2014/main" id="{748CCF5B-F8B3-4E4A-BC40-A3CC9B76CB3B}"/>
                </a:ext>
              </a:extLst>
            </p:cNvPr>
            <p:cNvCxnSpPr>
              <a:cxnSpLocks/>
            </p:cNvCxnSpPr>
            <p:nvPr/>
          </p:nvCxnSpPr>
          <p:spPr>
            <a:xfrm flipV="1">
              <a:off x="1433638" y="-2"/>
              <a:ext cx="1240971" cy="916595"/>
            </a:xfrm>
            <a:prstGeom prst="line">
              <a:avLst/>
            </a:prstGeom>
            <a:grpFill/>
            <a:ln>
              <a:solidFill>
                <a:srgbClr val="BA6E2C"/>
              </a:solidFill>
            </a:ln>
          </p:spPr>
          <p:style>
            <a:lnRef idx="1">
              <a:schemeClr val="accent1"/>
            </a:lnRef>
            <a:fillRef idx="0">
              <a:schemeClr val="accent1"/>
            </a:fillRef>
            <a:effectRef idx="0">
              <a:schemeClr val="accent1"/>
            </a:effectRef>
            <a:fontRef idx="minor">
              <a:schemeClr val="tx1"/>
            </a:fontRef>
          </p:style>
        </p:cxnSp>
        <p:sp>
          <p:nvSpPr>
            <p:cNvPr id="7" name="Parallelogram 6">
              <a:extLst>
                <a:ext uri="{FF2B5EF4-FFF2-40B4-BE49-F238E27FC236}">
                  <a16:creationId xmlns:a16="http://schemas.microsoft.com/office/drawing/2014/main" id="{A21F7697-41FB-40DC-973D-DE1BC18AA111}"/>
                </a:ext>
              </a:extLst>
            </p:cNvPr>
            <p:cNvSpPr/>
            <p:nvPr/>
          </p:nvSpPr>
          <p:spPr>
            <a:xfrm rot="19340935">
              <a:off x="-200919" y="1140864"/>
              <a:ext cx="1354398" cy="214994"/>
            </a:xfrm>
            <a:prstGeom prst="parallelogram">
              <a:avLst>
                <a:gd name="adj" fmla="val 72003"/>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8" name="Parallelogram 7">
            <a:extLst>
              <a:ext uri="{FF2B5EF4-FFF2-40B4-BE49-F238E27FC236}">
                <a16:creationId xmlns:a16="http://schemas.microsoft.com/office/drawing/2014/main" id="{E7693084-24CE-4F75-B6D7-EB3A32FE70CE}"/>
              </a:ext>
            </a:extLst>
          </p:cNvPr>
          <p:cNvSpPr/>
          <p:nvPr userDrawn="1"/>
        </p:nvSpPr>
        <p:spPr>
          <a:xfrm flipH="1">
            <a:off x="6680200" y="0"/>
            <a:ext cx="1447800" cy="639763"/>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Title 1" title="Title "/>
          <p:cNvSpPr>
            <a:spLocks noGrp="1"/>
          </p:cNvSpPr>
          <p:nvPr>
            <p:ph type="title"/>
          </p:nvPr>
        </p:nvSpPr>
        <p:spPr>
          <a:xfrm>
            <a:off x="518678" y="209028"/>
            <a:ext cx="8333222" cy="1147969"/>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29" name="Content Placeholder 2"/>
          <p:cNvSpPr>
            <a:spLocks noGrp="1"/>
          </p:cNvSpPr>
          <p:nvPr>
            <p:ph idx="1"/>
          </p:nvPr>
        </p:nvSpPr>
        <p:spPr>
          <a:xfrm>
            <a:off x="518678" y="1671924"/>
            <a:ext cx="10835122" cy="4505039"/>
          </a:xfrm>
          <a:prstGeom prst="rect">
            <a:avLst/>
          </a:prstGeom>
        </p:spPr>
        <p:txBody>
          <a:bodyPr/>
          <a:lstStyle>
            <a:lvl1pPr>
              <a:buClr>
                <a:schemeClr val="accent2"/>
              </a:buClr>
              <a:defRPr>
                <a:solidFill>
                  <a:schemeClr val="tx1"/>
                </a:solidFill>
              </a:defRPr>
            </a:lvl1pPr>
            <a:lvl2pPr>
              <a:buClr>
                <a:schemeClr val="accent2"/>
              </a:buClr>
              <a:defRPr>
                <a:solidFill>
                  <a:schemeClr val="tx1"/>
                </a:solidFill>
              </a:defRPr>
            </a:lvl2pPr>
            <a:lvl3pPr>
              <a:buClr>
                <a:schemeClr val="accent2"/>
              </a:buClr>
              <a:defRPr>
                <a:solidFill>
                  <a:schemeClr val="tx1"/>
                </a:solidFill>
              </a:defRPr>
            </a:lvl3pPr>
            <a:lvl4pPr>
              <a:buClr>
                <a:schemeClr val="accent2"/>
              </a:buClr>
              <a:defRPr>
                <a:solidFill>
                  <a:schemeClr val="tx1"/>
                </a:solidFill>
              </a:defRPr>
            </a:lvl4pPr>
            <a:lvl5pPr>
              <a:buClr>
                <a:schemeClr val="accent2"/>
              </a:buClr>
              <a:defRPr>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1">
            <a:extLst>
              <a:ext uri="{FF2B5EF4-FFF2-40B4-BE49-F238E27FC236}">
                <a16:creationId xmlns:a16="http://schemas.microsoft.com/office/drawing/2014/main" id="{7C264062-7966-4C14-A272-07B899E90FA2}"/>
              </a:ext>
            </a:extLst>
          </p:cNvPr>
          <p:cNvSpPr>
            <a:spLocks noGrp="1"/>
          </p:cNvSpPr>
          <p:nvPr>
            <p:ph type="ftr" sz="quarter" idx="10"/>
          </p:nvPr>
        </p:nvSpPr>
        <p:spPr/>
        <p:txBody>
          <a:bodyPr/>
          <a:lstStyle>
            <a:lvl1pPr algn="l">
              <a:defRPr/>
            </a:lvl1pPr>
          </a:lstStyle>
          <a:p>
            <a:pPr>
              <a:defRPr/>
            </a:pPr>
            <a:r>
              <a:rPr lang="en-US"/>
              <a:t>Add a footer</a:t>
            </a:r>
          </a:p>
        </p:txBody>
      </p:sp>
      <p:sp>
        <p:nvSpPr>
          <p:cNvPr id="10" name="Slide Number Placeholder 2">
            <a:extLst>
              <a:ext uri="{FF2B5EF4-FFF2-40B4-BE49-F238E27FC236}">
                <a16:creationId xmlns:a16="http://schemas.microsoft.com/office/drawing/2014/main" id="{03998777-8C19-4A65-B4DB-E012E96F5762}"/>
              </a:ext>
            </a:extLst>
          </p:cNvPr>
          <p:cNvSpPr>
            <a:spLocks noGrp="1"/>
          </p:cNvSpPr>
          <p:nvPr>
            <p:ph type="sldNum" sz="quarter" idx="11"/>
          </p:nvPr>
        </p:nvSpPr>
        <p:spPr/>
        <p:txBody>
          <a:bodyPr/>
          <a:lstStyle>
            <a:lvl1pPr>
              <a:defRPr smtClean="0"/>
            </a:lvl1pPr>
          </a:lstStyle>
          <a:p>
            <a:pPr>
              <a:defRPr/>
            </a:pPr>
            <a:fld id="{87C2BB20-774F-4B8D-8D40-E82AE2F27CA8}" type="slidenum">
              <a:rPr lang="en-US"/>
              <a:pPr>
                <a:defRPr/>
              </a:pPr>
              <a:t>‹#›</a:t>
            </a:fld>
            <a:endParaRPr lang="en-US"/>
          </a:p>
        </p:txBody>
      </p:sp>
    </p:spTree>
    <p:extLst>
      <p:ext uri="{BB962C8B-B14F-4D97-AF65-F5344CB8AC3E}">
        <p14:creationId xmlns:p14="http://schemas.microsoft.com/office/powerpoint/2010/main" val="2152274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grpSp>
        <p:nvGrpSpPr>
          <p:cNvPr id="2" name="Group 6">
            <a:extLst>
              <a:ext uri="{FF2B5EF4-FFF2-40B4-BE49-F238E27FC236}">
                <a16:creationId xmlns:a16="http://schemas.microsoft.com/office/drawing/2014/main" id="{15A78023-6584-4480-9D72-45D44D87B01A}"/>
              </a:ext>
            </a:extLst>
          </p:cNvPr>
          <p:cNvGrpSpPr>
            <a:grpSpLocks/>
          </p:cNvGrpSpPr>
          <p:nvPr userDrawn="1"/>
        </p:nvGrpSpPr>
        <p:grpSpPr bwMode="auto">
          <a:xfrm flipH="1">
            <a:off x="7561263" y="0"/>
            <a:ext cx="4832350" cy="3541713"/>
            <a:chOff x="-192127" y="-2"/>
            <a:chExt cx="4831840" cy="3367272"/>
          </a:xfrm>
        </p:grpSpPr>
        <p:sp>
          <p:nvSpPr>
            <p:cNvPr id="3" name="Diagonal Stripe 2">
              <a:extLst>
                <a:ext uri="{FF2B5EF4-FFF2-40B4-BE49-F238E27FC236}">
                  <a16:creationId xmlns:a16="http://schemas.microsoft.com/office/drawing/2014/main" id="{4F2318C7-CD15-43FA-8752-3330B5563A2D}"/>
                </a:ext>
              </a:extLst>
            </p:cNvPr>
            <p:cNvSpPr/>
            <p:nvPr userDrawn="1"/>
          </p:nvSpPr>
          <p:spPr>
            <a:xfrm>
              <a:off x="-59" y="-2"/>
              <a:ext cx="4639772" cy="3367272"/>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cxnSp>
          <p:nvCxnSpPr>
            <p:cNvPr id="4" name="Straight Connector 3">
              <a:extLst>
                <a:ext uri="{FF2B5EF4-FFF2-40B4-BE49-F238E27FC236}">
                  <a16:creationId xmlns:a16="http://schemas.microsoft.com/office/drawing/2014/main" id="{9D9DBA7B-CF6F-4922-9FFA-B3B8B3AC9AAD}"/>
                </a:ext>
              </a:extLst>
            </p:cNvPr>
            <p:cNvCxnSpPr>
              <a:cxnSpLocks/>
            </p:cNvCxnSpPr>
            <p:nvPr userDrawn="1"/>
          </p:nvCxnSpPr>
          <p:spPr>
            <a:xfrm flipV="1">
              <a:off x="1433301" y="-2"/>
              <a:ext cx="1241294" cy="916152"/>
            </a:xfrm>
            <a:prstGeom prst="line">
              <a:avLst/>
            </a:prstGeom>
            <a:ln>
              <a:solidFill>
                <a:srgbClr val="BA6E2C"/>
              </a:solidFill>
            </a:ln>
          </p:spPr>
          <p:style>
            <a:lnRef idx="1">
              <a:schemeClr val="accent1"/>
            </a:lnRef>
            <a:fillRef idx="0">
              <a:schemeClr val="accent1"/>
            </a:fillRef>
            <a:effectRef idx="0">
              <a:schemeClr val="accent1"/>
            </a:effectRef>
            <a:fontRef idx="minor">
              <a:schemeClr val="tx1"/>
            </a:fontRef>
          </p:style>
        </p:cxnSp>
        <p:sp>
          <p:nvSpPr>
            <p:cNvPr id="5" name="Parallelogram 4">
              <a:extLst>
                <a:ext uri="{FF2B5EF4-FFF2-40B4-BE49-F238E27FC236}">
                  <a16:creationId xmlns:a16="http://schemas.microsoft.com/office/drawing/2014/main" id="{588F356E-7062-4D24-9BEB-23D0E53AF854}"/>
                </a:ext>
              </a:extLst>
            </p:cNvPr>
            <p:cNvSpPr/>
            <p:nvPr userDrawn="1"/>
          </p:nvSpPr>
          <p:spPr>
            <a:xfrm rot="19421162">
              <a:off x="-192127" y="1141037"/>
              <a:ext cx="1353995" cy="214322"/>
            </a:xfrm>
            <a:prstGeom prst="parallelogram">
              <a:avLst>
                <a:gd name="adj" fmla="val 72003"/>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 name="Parallelogram 5">
            <a:extLst>
              <a:ext uri="{FF2B5EF4-FFF2-40B4-BE49-F238E27FC236}">
                <a16:creationId xmlns:a16="http://schemas.microsoft.com/office/drawing/2014/main" id="{205DC664-756B-40CB-BB91-613CC5BD61CD}"/>
              </a:ext>
            </a:extLst>
          </p:cNvPr>
          <p:cNvSpPr/>
          <p:nvPr userDrawn="1"/>
        </p:nvSpPr>
        <p:spPr>
          <a:xfrm flipH="1">
            <a:off x="6680200" y="0"/>
            <a:ext cx="1447800" cy="639763"/>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ooter Placeholder 1">
            <a:extLst>
              <a:ext uri="{FF2B5EF4-FFF2-40B4-BE49-F238E27FC236}">
                <a16:creationId xmlns:a16="http://schemas.microsoft.com/office/drawing/2014/main" id="{5B750CCD-2DE4-4B46-A657-B2B04E964110}"/>
              </a:ext>
            </a:extLst>
          </p:cNvPr>
          <p:cNvSpPr>
            <a:spLocks noGrp="1"/>
          </p:cNvSpPr>
          <p:nvPr>
            <p:ph type="ftr" sz="quarter" idx="10"/>
          </p:nvPr>
        </p:nvSpPr>
        <p:spPr/>
        <p:txBody>
          <a:bodyPr/>
          <a:lstStyle>
            <a:lvl1pPr>
              <a:defRPr/>
            </a:lvl1pPr>
          </a:lstStyle>
          <a:p>
            <a:pPr>
              <a:defRPr/>
            </a:pPr>
            <a:r>
              <a:rPr lang="en-US"/>
              <a:t>Add a footer</a:t>
            </a:r>
          </a:p>
        </p:txBody>
      </p:sp>
      <p:sp>
        <p:nvSpPr>
          <p:cNvPr id="8" name="Slide Number Placeholder 2">
            <a:extLst>
              <a:ext uri="{FF2B5EF4-FFF2-40B4-BE49-F238E27FC236}">
                <a16:creationId xmlns:a16="http://schemas.microsoft.com/office/drawing/2014/main" id="{DF33A136-33A2-4C58-B80F-A79CC0849F46}"/>
              </a:ext>
            </a:extLst>
          </p:cNvPr>
          <p:cNvSpPr>
            <a:spLocks noGrp="1"/>
          </p:cNvSpPr>
          <p:nvPr>
            <p:ph type="sldNum" sz="quarter" idx="11"/>
          </p:nvPr>
        </p:nvSpPr>
        <p:spPr/>
        <p:txBody>
          <a:bodyPr/>
          <a:lstStyle>
            <a:lvl1pPr>
              <a:defRPr smtClean="0"/>
            </a:lvl1pPr>
          </a:lstStyle>
          <a:p>
            <a:pPr>
              <a:defRPr/>
            </a:pPr>
            <a:fld id="{C4665023-AE77-46E6-B553-DBB992C5C176}" type="slidenum">
              <a:rPr lang="en-US"/>
              <a:pPr>
                <a:defRPr/>
              </a:pPr>
              <a:t>‹#›</a:t>
            </a:fld>
            <a:endParaRPr lang="en-US"/>
          </a:p>
        </p:txBody>
      </p:sp>
    </p:spTree>
    <p:extLst>
      <p:ext uri="{BB962C8B-B14F-4D97-AF65-F5344CB8AC3E}">
        <p14:creationId xmlns:p14="http://schemas.microsoft.com/office/powerpoint/2010/main" val="40828604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BCC4BF7-E260-4343-94B9-3A4807FD286B}"/>
              </a:ext>
            </a:extLst>
          </p:cNvPr>
          <p:cNvGrpSpPr/>
          <p:nvPr userDrawn="1"/>
        </p:nvGrpSpPr>
        <p:grpSpPr>
          <a:xfrm flipH="1">
            <a:off x="7561328" y="0"/>
            <a:ext cx="4831840" cy="3541007"/>
            <a:chOff x="-192127" y="-2"/>
            <a:chExt cx="4831840" cy="3367272"/>
          </a:xfrm>
          <a:solidFill>
            <a:schemeClr val="bg1">
              <a:lumMod val="85000"/>
            </a:schemeClr>
          </a:solidFill>
        </p:grpSpPr>
        <p:sp>
          <p:nvSpPr>
            <p:cNvPr id="4" name="Diagonal Stripe 3">
              <a:extLst>
                <a:ext uri="{FF2B5EF4-FFF2-40B4-BE49-F238E27FC236}">
                  <a16:creationId xmlns:a16="http://schemas.microsoft.com/office/drawing/2014/main" id="{B5172F52-1B08-4F13-8B13-53C3DD46384F}"/>
                </a:ext>
              </a:extLst>
            </p:cNvPr>
            <p:cNvSpPr/>
            <p:nvPr/>
          </p:nvSpPr>
          <p:spPr>
            <a:xfrm>
              <a:off x="0" y="-1"/>
              <a:ext cx="4639713" cy="3367271"/>
            </a:xfrm>
            <a:prstGeom prst="diagStripe">
              <a:avLst>
                <a:gd name="adj" fmla="val 5120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cxnSp>
          <p:nvCxnSpPr>
            <p:cNvPr id="5" name="Straight Connector 4">
              <a:extLst>
                <a:ext uri="{FF2B5EF4-FFF2-40B4-BE49-F238E27FC236}">
                  <a16:creationId xmlns:a16="http://schemas.microsoft.com/office/drawing/2014/main" id="{92765506-E6B4-4423-893C-1E855C8A2A6B}"/>
                </a:ext>
              </a:extLst>
            </p:cNvPr>
            <p:cNvCxnSpPr>
              <a:cxnSpLocks/>
            </p:cNvCxnSpPr>
            <p:nvPr/>
          </p:nvCxnSpPr>
          <p:spPr>
            <a:xfrm flipV="1">
              <a:off x="1433638" y="-2"/>
              <a:ext cx="1240971" cy="916595"/>
            </a:xfrm>
            <a:prstGeom prst="line">
              <a:avLst/>
            </a:prstGeom>
            <a:grpFill/>
            <a:ln>
              <a:solidFill>
                <a:srgbClr val="BA6E2C"/>
              </a:solidFill>
            </a:ln>
          </p:spPr>
          <p:style>
            <a:lnRef idx="1">
              <a:schemeClr val="accent1"/>
            </a:lnRef>
            <a:fillRef idx="0">
              <a:schemeClr val="accent1"/>
            </a:fillRef>
            <a:effectRef idx="0">
              <a:schemeClr val="accent1"/>
            </a:effectRef>
            <a:fontRef idx="minor">
              <a:schemeClr val="tx1"/>
            </a:fontRef>
          </p:style>
        </p:cxnSp>
        <p:sp>
          <p:nvSpPr>
            <p:cNvPr id="6" name="Parallelogram 5">
              <a:extLst>
                <a:ext uri="{FF2B5EF4-FFF2-40B4-BE49-F238E27FC236}">
                  <a16:creationId xmlns:a16="http://schemas.microsoft.com/office/drawing/2014/main" id="{CFD0E567-0DC7-47D6-8BFC-EA0C9D6A2710}"/>
                </a:ext>
              </a:extLst>
            </p:cNvPr>
            <p:cNvSpPr/>
            <p:nvPr/>
          </p:nvSpPr>
          <p:spPr>
            <a:xfrm rot="19421162">
              <a:off x="-192127" y="1140864"/>
              <a:ext cx="1354398" cy="214994"/>
            </a:xfrm>
            <a:prstGeom prst="parallelogram">
              <a:avLst>
                <a:gd name="adj" fmla="val 720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Parallelogram 6">
            <a:extLst>
              <a:ext uri="{FF2B5EF4-FFF2-40B4-BE49-F238E27FC236}">
                <a16:creationId xmlns:a16="http://schemas.microsoft.com/office/drawing/2014/main" id="{F6B79687-4727-4249-AF60-8D11D5DCEB58}"/>
              </a:ext>
            </a:extLst>
          </p:cNvPr>
          <p:cNvSpPr/>
          <p:nvPr userDrawn="1"/>
        </p:nvSpPr>
        <p:spPr>
          <a:xfrm flipH="1">
            <a:off x="6680200" y="0"/>
            <a:ext cx="1447800" cy="639763"/>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Title 1" title="Title "/>
          <p:cNvSpPr>
            <a:spLocks noGrp="1"/>
          </p:cNvSpPr>
          <p:nvPr>
            <p:ph type="title"/>
          </p:nvPr>
        </p:nvSpPr>
        <p:spPr>
          <a:xfrm>
            <a:off x="518678" y="209028"/>
            <a:ext cx="8333222" cy="1215566"/>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8" name="Footer Placeholder 1">
            <a:extLst>
              <a:ext uri="{FF2B5EF4-FFF2-40B4-BE49-F238E27FC236}">
                <a16:creationId xmlns:a16="http://schemas.microsoft.com/office/drawing/2014/main" id="{CC797181-F8E0-4868-BCDC-2F86B66869B8}"/>
              </a:ext>
            </a:extLst>
          </p:cNvPr>
          <p:cNvSpPr>
            <a:spLocks noGrp="1"/>
          </p:cNvSpPr>
          <p:nvPr>
            <p:ph type="ftr" sz="quarter" idx="10"/>
          </p:nvPr>
        </p:nvSpPr>
        <p:spPr/>
        <p:txBody>
          <a:bodyPr/>
          <a:lstStyle>
            <a:lvl1pPr>
              <a:defRPr/>
            </a:lvl1pPr>
          </a:lstStyle>
          <a:p>
            <a:pPr>
              <a:defRPr/>
            </a:pPr>
            <a:r>
              <a:rPr lang="en-US"/>
              <a:t>Add a footer</a:t>
            </a:r>
          </a:p>
        </p:txBody>
      </p:sp>
      <p:sp>
        <p:nvSpPr>
          <p:cNvPr id="9" name="Slide Number Placeholder 2">
            <a:extLst>
              <a:ext uri="{FF2B5EF4-FFF2-40B4-BE49-F238E27FC236}">
                <a16:creationId xmlns:a16="http://schemas.microsoft.com/office/drawing/2014/main" id="{E948DCC1-4550-4431-B213-F92051378D7A}"/>
              </a:ext>
            </a:extLst>
          </p:cNvPr>
          <p:cNvSpPr>
            <a:spLocks noGrp="1"/>
          </p:cNvSpPr>
          <p:nvPr>
            <p:ph type="sldNum" sz="quarter" idx="11"/>
          </p:nvPr>
        </p:nvSpPr>
        <p:spPr/>
        <p:txBody>
          <a:bodyPr/>
          <a:lstStyle>
            <a:lvl1pPr>
              <a:defRPr smtClean="0"/>
            </a:lvl1pPr>
          </a:lstStyle>
          <a:p>
            <a:pPr>
              <a:defRPr/>
            </a:pPr>
            <a:fld id="{59FD5826-C55D-41B1-812A-A1B17D08968D}" type="slidenum">
              <a:rPr lang="en-US"/>
              <a:pPr>
                <a:defRPr/>
              </a:pPr>
              <a:t>‹#›</a:t>
            </a:fld>
            <a:endParaRPr lang="en-US"/>
          </a:p>
        </p:txBody>
      </p:sp>
    </p:spTree>
    <p:extLst>
      <p:ext uri="{BB962C8B-B14F-4D97-AF65-F5344CB8AC3E}">
        <p14:creationId xmlns:p14="http://schemas.microsoft.com/office/powerpoint/2010/main" val="15535740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60A19-EB33-5B47-AA38-0724F7129A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2EEC55-9275-0548-9BDE-A98618C8D8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182E7F-3749-4341-AA8A-86F6F0D3166E}"/>
              </a:ext>
            </a:extLst>
          </p:cNvPr>
          <p:cNvSpPr>
            <a:spLocks noGrp="1"/>
          </p:cNvSpPr>
          <p:nvPr>
            <p:ph type="dt" sz="half" idx="10"/>
          </p:nvPr>
        </p:nvSpPr>
        <p:spPr/>
        <p:txBody>
          <a:bodyPr/>
          <a:lstStyle/>
          <a:p>
            <a:fld id="{53AC9425-2234-4337-83A8-2BCA40686C90}" type="datetime1">
              <a:rPr lang="en-US" smtClean="0"/>
              <a:t>5/10/24</a:t>
            </a:fld>
            <a:endParaRPr lang="en-US"/>
          </a:p>
        </p:txBody>
      </p:sp>
      <p:sp>
        <p:nvSpPr>
          <p:cNvPr id="5" name="Footer Placeholder 4">
            <a:extLst>
              <a:ext uri="{FF2B5EF4-FFF2-40B4-BE49-F238E27FC236}">
                <a16:creationId xmlns:a16="http://schemas.microsoft.com/office/drawing/2014/main" id="{60582AEC-86A5-D844-BBED-C577974ECD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74A7D-F3CF-F443-AC80-C2EAE0561344}"/>
              </a:ext>
            </a:extLst>
          </p:cNvPr>
          <p:cNvSpPr>
            <a:spLocks noGrp="1"/>
          </p:cNvSpPr>
          <p:nvPr>
            <p:ph type="sldNum" sz="quarter" idx="12"/>
          </p:nvPr>
        </p:nvSpPr>
        <p:spPr/>
        <p:txBody>
          <a:bodyPr/>
          <a:lstStyle/>
          <a:p>
            <a:fld id="{621D1297-FA94-7D43-9275-3BBF7943531E}" type="slidenum">
              <a:rPr lang="en-US" smtClean="0"/>
              <a:t>‹#›</a:t>
            </a:fld>
            <a:endParaRPr lang="en-US"/>
          </a:p>
        </p:txBody>
      </p:sp>
    </p:spTree>
    <p:extLst>
      <p:ext uri="{BB962C8B-B14F-4D97-AF65-F5344CB8AC3E}">
        <p14:creationId xmlns:p14="http://schemas.microsoft.com/office/powerpoint/2010/main" val="7654859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5E44E-DE65-BD4A-AD6A-912E70E65C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587F1C-78E6-4C46-8379-0AF7269CE8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2A5B83-6083-F748-9509-BFA4FB2242C4}"/>
              </a:ext>
            </a:extLst>
          </p:cNvPr>
          <p:cNvSpPr>
            <a:spLocks noGrp="1"/>
          </p:cNvSpPr>
          <p:nvPr>
            <p:ph type="dt" sz="half" idx="10"/>
          </p:nvPr>
        </p:nvSpPr>
        <p:spPr/>
        <p:txBody>
          <a:bodyPr/>
          <a:lstStyle/>
          <a:p>
            <a:fld id="{0E02DCA7-D6C9-4108-9674-CE34EAF39A52}" type="datetime1">
              <a:rPr lang="en-US" smtClean="0"/>
              <a:t>5/10/24</a:t>
            </a:fld>
            <a:endParaRPr lang="en-US"/>
          </a:p>
        </p:txBody>
      </p:sp>
      <p:sp>
        <p:nvSpPr>
          <p:cNvPr id="5" name="Footer Placeholder 4">
            <a:extLst>
              <a:ext uri="{FF2B5EF4-FFF2-40B4-BE49-F238E27FC236}">
                <a16:creationId xmlns:a16="http://schemas.microsoft.com/office/drawing/2014/main" id="{376CD984-C170-364A-8061-1622AB2C64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94B1B0-0BD6-454C-9764-2708FD273798}"/>
              </a:ext>
            </a:extLst>
          </p:cNvPr>
          <p:cNvSpPr>
            <a:spLocks noGrp="1"/>
          </p:cNvSpPr>
          <p:nvPr>
            <p:ph type="sldNum" sz="quarter" idx="12"/>
          </p:nvPr>
        </p:nvSpPr>
        <p:spPr/>
        <p:txBody>
          <a:bodyPr/>
          <a:lstStyle/>
          <a:p>
            <a:fld id="{621D1297-FA94-7D43-9275-3BBF7943531E}" type="slidenum">
              <a:rPr lang="en-US" smtClean="0"/>
              <a:t>‹#›</a:t>
            </a:fld>
            <a:endParaRPr lang="en-US"/>
          </a:p>
        </p:txBody>
      </p:sp>
    </p:spTree>
    <p:extLst>
      <p:ext uri="{BB962C8B-B14F-4D97-AF65-F5344CB8AC3E}">
        <p14:creationId xmlns:p14="http://schemas.microsoft.com/office/powerpoint/2010/main" val="22032992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8ECE3-3AB9-8549-BFAC-7BDEC26165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E3810F-D8D2-9345-B4D8-67FD4EC4D7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1F8C31-310B-F44D-B241-92F0C6DB6323}"/>
              </a:ext>
            </a:extLst>
          </p:cNvPr>
          <p:cNvSpPr>
            <a:spLocks noGrp="1"/>
          </p:cNvSpPr>
          <p:nvPr>
            <p:ph type="dt" sz="half" idx="10"/>
          </p:nvPr>
        </p:nvSpPr>
        <p:spPr/>
        <p:txBody>
          <a:bodyPr/>
          <a:lstStyle/>
          <a:p>
            <a:fld id="{E71ECD11-B72E-45D9-9452-B04AC712C969}" type="datetime1">
              <a:rPr lang="en-US" smtClean="0"/>
              <a:t>5/10/24</a:t>
            </a:fld>
            <a:endParaRPr lang="en-US"/>
          </a:p>
        </p:txBody>
      </p:sp>
      <p:sp>
        <p:nvSpPr>
          <p:cNvPr id="5" name="Footer Placeholder 4">
            <a:extLst>
              <a:ext uri="{FF2B5EF4-FFF2-40B4-BE49-F238E27FC236}">
                <a16:creationId xmlns:a16="http://schemas.microsoft.com/office/drawing/2014/main" id="{85139BBB-78D6-2148-AE92-1626A9D786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03E9-398A-584B-A36E-DB5F0FF413C2}"/>
              </a:ext>
            </a:extLst>
          </p:cNvPr>
          <p:cNvSpPr>
            <a:spLocks noGrp="1"/>
          </p:cNvSpPr>
          <p:nvPr>
            <p:ph type="sldNum" sz="quarter" idx="12"/>
          </p:nvPr>
        </p:nvSpPr>
        <p:spPr/>
        <p:txBody>
          <a:bodyPr/>
          <a:lstStyle/>
          <a:p>
            <a:fld id="{621D1297-FA94-7D43-9275-3BBF7943531E}" type="slidenum">
              <a:rPr lang="en-US" smtClean="0"/>
              <a:t>‹#›</a:t>
            </a:fld>
            <a:endParaRPr lang="en-US"/>
          </a:p>
        </p:txBody>
      </p:sp>
    </p:spTree>
    <p:extLst>
      <p:ext uri="{BB962C8B-B14F-4D97-AF65-F5344CB8AC3E}">
        <p14:creationId xmlns:p14="http://schemas.microsoft.com/office/powerpoint/2010/main" val="33003482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DF1B4-6A5B-EE48-A161-B7D7317D4A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AB5B09-4B25-C941-B651-BAEB791254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1D0C27-E88A-6344-A1BC-C38CA00FEB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04066F6-CD65-7C4E-9BE9-DD2E6A2D3091}"/>
              </a:ext>
            </a:extLst>
          </p:cNvPr>
          <p:cNvSpPr>
            <a:spLocks noGrp="1"/>
          </p:cNvSpPr>
          <p:nvPr>
            <p:ph type="dt" sz="half" idx="10"/>
          </p:nvPr>
        </p:nvSpPr>
        <p:spPr/>
        <p:txBody>
          <a:bodyPr/>
          <a:lstStyle/>
          <a:p>
            <a:fld id="{AA5B0FF9-0FA4-4C1C-8F36-081020902CF9}" type="datetime1">
              <a:rPr lang="en-US" smtClean="0"/>
              <a:t>5/10/24</a:t>
            </a:fld>
            <a:endParaRPr lang="en-US"/>
          </a:p>
        </p:txBody>
      </p:sp>
      <p:sp>
        <p:nvSpPr>
          <p:cNvPr id="6" name="Footer Placeholder 5">
            <a:extLst>
              <a:ext uri="{FF2B5EF4-FFF2-40B4-BE49-F238E27FC236}">
                <a16:creationId xmlns:a16="http://schemas.microsoft.com/office/drawing/2014/main" id="{77CB48E9-270D-174B-B7D7-1B942194DA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C57802-4307-024D-84FE-8EC7B33F91F1}"/>
              </a:ext>
            </a:extLst>
          </p:cNvPr>
          <p:cNvSpPr>
            <a:spLocks noGrp="1"/>
          </p:cNvSpPr>
          <p:nvPr>
            <p:ph type="sldNum" sz="quarter" idx="12"/>
          </p:nvPr>
        </p:nvSpPr>
        <p:spPr/>
        <p:txBody>
          <a:bodyPr/>
          <a:lstStyle/>
          <a:p>
            <a:fld id="{621D1297-FA94-7D43-9275-3BBF7943531E}" type="slidenum">
              <a:rPr lang="en-US" smtClean="0"/>
              <a:t>‹#›</a:t>
            </a:fld>
            <a:endParaRPr lang="en-US"/>
          </a:p>
        </p:txBody>
      </p:sp>
    </p:spTree>
    <p:extLst>
      <p:ext uri="{BB962C8B-B14F-4D97-AF65-F5344CB8AC3E}">
        <p14:creationId xmlns:p14="http://schemas.microsoft.com/office/powerpoint/2010/main" val="4252863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6DFF8-4F5D-0447-9530-6945A7DF16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E76C8C-1DF1-F940-8AC4-ED27353835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FD699E-594C-C84D-B1FE-6D15A3DFCE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EF75B4-8002-B748-849E-914832A05C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817E6E-B0A7-AF40-8211-B7854AF00C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7CFC29-7D31-BF4F-B05B-75DC874E2E8A}"/>
              </a:ext>
            </a:extLst>
          </p:cNvPr>
          <p:cNvSpPr>
            <a:spLocks noGrp="1"/>
          </p:cNvSpPr>
          <p:nvPr>
            <p:ph type="dt" sz="half" idx="10"/>
          </p:nvPr>
        </p:nvSpPr>
        <p:spPr/>
        <p:txBody>
          <a:bodyPr/>
          <a:lstStyle/>
          <a:p>
            <a:fld id="{6D750A7B-F58A-4119-9DB7-BF10F0C3745A}" type="datetime1">
              <a:rPr lang="en-US" smtClean="0"/>
              <a:t>5/10/24</a:t>
            </a:fld>
            <a:endParaRPr lang="en-US"/>
          </a:p>
        </p:txBody>
      </p:sp>
      <p:sp>
        <p:nvSpPr>
          <p:cNvPr id="8" name="Footer Placeholder 7">
            <a:extLst>
              <a:ext uri="{FF2B5EF4-FFF2-40B4-BE49-F238E27FC236}">
                <a16:creationId xmlns:a16="http://schemas.microsoft.com/office/drawing/2014/main" id="{4221A41D-F441-9646-A2BD-86C236BACA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371AC4-4D21-344C-8EC5-98CD2B526417}"/>
              </a:ext>
            </a:extLst>
          </p:cNvPr>
          <p:cNvSpPr>
            <a:spLocks noGrp="1"/>
          </p:cNvSpPr>
          <p:nvPr>
            <p:ph type="sldNum" sz="quarter" idx="12"/>
          </p:nvPr>
        </p:nvSpPr>
        <p:spPr/>
        <p:txBody>
          <a:bodyPr/>
          <a:lstStyle/>
          <a:p>
            <a:fld id="{621D1297-FA94-7D43-9275-3BBF7943531E}" type="slidenum">
              <a:rPr lang="en-US" smtClean="0"/>
              <a:t>‹#›</a:t>
            </a:fld>
            <a:endParaRPr lang="en-US"/>
          </a:p>
        </p:txBody>
      </p:sp>
    </p:spTree>
    <p:extLst>
      <p:ext uri="{BB962C8B-B14F-4D97-AF65-F5344CB8AC3E}">
        <p14:creationId xmlns:p14="http://schemas.microsoft.com/office/powerpoint/2010/main" val="42085614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32520-F605-7843-A767-9F3C0BFAE1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8447BB-FC85-8445-8068-138DD5634AB4}"/>
              </a:ext>
            </a:extLst>
          </p:cNvPr>
          <p:cNvSpPr>
            <a:spLocks noGrp="1"/>
          </p:cNvSpPr>
          <p:nvPr>
            <p:ph type="dt" sz="half" idx="10"/>
          </p:nvPr>
        </p:nvSpPr>
        <p:spPr/>
        <p:txBody>
          <a:bodyPr/>
          <a:lstStyle/>
          <a:p>
            <a:fld id="{9BFE7734-399F-41D2-953C-DC1C65624066}" type="datetime1">
              <a:rPr lang="en-US" smtClean="0"/>
              <a:t>5/10/24</a:t>
            </a:fld>
            <a:endParaRPr lang="en-US"/>
          </a:p>
        </p:txBody>
      </p:sp>
      <p:sp>
        <p:nvSpPr>
          <p:cNvPr id="4" name="Footer Placeholder 3">
            <a:extLst>
              <a:ext uri="{FF2B5EF4-FFF2-40B4-BE49-F238E27FC236}">
                <a16:creationId xmlns:a16="http://schemas.microsoft.com/office/drawing/2014/main" id="{31E691AB-F8AE-824B-825B-FF2C6E9EF1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509246-C5E1-164F-8E35-36AE58C749BD}"/>
              </a:ext>
            </a:extLst>
          </p:cNvPr>
          <p:cNvSpPr>
            <a:spLocks noGrp="1"/>
          </p:cNvSpPr>
          <p:nvPr>
            <p:ph type="sldNum" sz="quarter" idx="12"/>
          </p:nvPr>
        </p:nvSpPr>
        <p:spPr/>
        <p:txBody>
          <a:bodyPr/>
          <a:lstStyle/>
          <a:p>
            <a:fld id="{621D1297-FA94-7D43-9275-3BBF7943531E}" type="slidenum">
              <a:rPr lang="en-US" smtClean="0"/>
              <a:t>‹#›</a:t>
            </a:fld>
            <a:endParaRPr lang="en-US"/>
          </a:p>
        </p:txBody>
      </p:sp>
    </p:spTree>
    <p:extLst>
      <p:ext uri="{BB962C8B-B14F-4D97-AF65-F5344CB8AC3E}">
        <p14:creationId xmlns:p14="http://schemas.microsoft.com/office/powerpoint/2010/main" val="22847958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C98ACA-C8CA-1341-8A52-DC61CFF871B2}"/>
              </a:ext>
            </a:extLst>
          </p:cNvPr>
          <p:cNvSpPr>
            <a:spLocks noGrp="1"/>
          </p:cNvSpPr>
          <p:nvPr>
            <p:ph type="dt" sz="half" idx="10"/>
          </p:nvPr>
        </p:nvSpPr>
        <p:spPr/>
        <p:txBody>
          <a:bodyPr/>
          <a:lstStyle/>
          <a:p>
            <a:fld id="{990EC3DD-91A9-4EC3-934B-3458A79E087C}" type="datetime1">
              <a:rPr lang="en-US" smtClean="0"/>
              <a:t>5/10/24</a:t>
            </a:fld>
            <a:endParaRPr lang="en-US"/>
          </a:p>
        </p:txBody>
      </p:sp>
      <p:sp>
        <p:nvSpPr>
          <p:cNvPr id="3" name="Footer Placeholder 2">
            <a:extLst>
              <a:ext uri="{FF2B5EF4-FFF2-40B4-BE49-F238E27FC236}">
                <a16:creationId xmlns:a16="http://schemas.microsoft.com/office/drawing/2014/main" id="{8691C092-BACC-8740-B71A-D664C2C4D1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0464C1-568A-0048-96B9-FA74C2117504}"/>
              </a:ext>
            </a:extLst>
          </p:cNvPr>
          <p:cNvSpPr>
            <a:spLocks noGrp="1"/>
          </p:cNvSpPr>
          <p:nvPr>
            <p:ph type="sldNum" sz="quarter" idx="12"/>
          </p:nvPr>
        </p:nvSpPr>
        <p:spPr/>
        <p:txBody>
          <a:bodyPr/>
          <a:lstStyle/>
          <a:p>
            <a:fld id="{621D1297-FA94-7D43-9275-3BBF7943531E}" type="slidenum">
              <a:rPr lang="en-US" smtClean="0"/>
              <a:t>‹#›</a:t>
            </a:fld>
            <a:endParaRPr lang="en-US"/>
          </a:p>
        </p:txBody>
      </p:sp>
    </p:spTree>
    <p:extLst>
      <p:ext uri="{BB962C8B-B14F-4D97-AF65-F5344CB8AC3E}">
        <p14:creationId xmlns:p14="http://schemas.microsoft.com/office/powerpoint/2010/main" val="183076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Layout 02">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C62B474F-A7F3-4EB7-853B-56B286453377}"/>
              </a:ext>
            </a:extLst>
          </p:cNvPr>
          <p:cNvCxnSpPr>
            <a:cxnSpLocks/>
          </p:cNvCxnSpPr>
          <p:nvPr userDrawn="1"/>
        </p:nvCxnSpPr>
        <p:spPr>
          <a:xfrm flipV="1">
            <a:off x="10352088" y="1185863"/>
            <a:ext cx="1839912" cy="1633537"/>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Picture Placeholder 17"/>
          <p:cNvSpPr>
            <a:spLocks noGrp="1"/>
          </p:cNvSpPr>
          <p:nvPr>
            <p:ph type="pic" sz="quarter" idx="14"/>
          </p:nvPr>
        </p:nvSpPr>
        <p:spPr>
          <a:xfrm>
            <a:off x="6170177" y="1435100"/>
            <a:ext cx="6021821" cy="5422900"/>
          </a:xfrm>
          <a:custGeom>
            <a:avLst/>
            <a:gdLst>
              <a:gd name="connsiteX0" fmla="*/ 6021821 w 6021821"/>
              <a:gd name="connsiteY0" fmla="*/ 0 h 5422900"/>
              <a:gd name="connsiteX1" fmla="*/ 6021821 w 6021821"/>
              <a:gd name="connsiteY1" fmla="*/ 5422900 h 5422900"/>
              <a:gd name="connsiteX2" fmla="*/ 0 w 6021821"/>
              <a:gd name="connsiteY2" fmla="*/ 5422900 h 5422900"/>
            </a:gdLst>
            <a:ahLst/>
            <a:cxnLst>
              <a:cxn ang="0">
                <a:pos x="connsiteX0" y="connsiteY0"/>
              </a:cxn>
              <a:cxn ang="0">
                <a:pos x="connsiteX1" y="connsiteY1"/>
              </a:cxn>
              <a:cxn ang="0">
                <a:pos x="connsiteX2" y="connsiteY2"/>
              </a:cxn>
            </a:cxnLst>
            <a:rect l="l" t="t" r="r" b="b"/>
            <a:pathLst>
              <a:path w="6021821" h="5422900">
                <a:moveTo>
                  <a:pt x="6021821" y="0"/>
                </a:moveTo>
                <a:lnTo>
                  <a:pt x="6021821" y="5422900"/>
                </a:lnTo>
                <a:lnTo>
                  <a:pt x="0" y="5422900"/>
                </a:lnTo>
                <a:close/>
              </a:path>
            </a:pathLst>
          </a:custGeom>
          <a:solidFill>
            <a:schemeClr val="bg1">
              <a:lumMod val="85000"/>
            </a:schemeClr>
          </a:solidFill>
        </p:spPr>
        <p:txBody>
          <a:bodyPr wrap="square" rIns="365760" anchor="ctr">
            <a:noAutofit/>
          </a:bodyPr>
          <a:lstStyle>
            <a:lvl1pPr marL="0" indent="0" algn="r">
              <a:buNone/>
              <a:defRPr>
                <a:solidFill>
                  <a:schemeClr val="tx1"/>
                </a:solidFill>
              </a:defRPr>
            </a:lvl1pPr>
          </a:lstStyle>
          <a:p>
            <a:pPr lvl="0"/>
            <a:r>
              <a:rPr lang="en-US" noProof="0"/>
              <a:t>Click icon to add picture</a:t>
            </a:r>
          </a:p>
        </p:txBody>
      </p:sp>
      <p:sp>
        <p:nvSpPr>
          <p:cNvPr id="3" name="Content Placeholder 2" title="Bullet Points"/>
          <p:cNvSpPr>
            <a:spLocks noGrp="1"/>
          </p:cNvSpPr>
          <p:nvPr>
            <p:ph idx="1"/>
          </p:nvPr>
        </p:nvSpPr>
        <p:spPr>
          <a:xfrm>
            <a:off x="531378" y="3196915"/>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title="Subtitle"/>
          <p:cNvSpPr>
            <a:spLocks noGrp="1"/>
          </p:cNvSpPr>
          <p:nvPr>
            <p:ph type="body" sz="quarter" idx="13"/>
          </p:nvPr>
        </p:nvSpPr>
        <p:spPr>
          <a:xfrm>
            <a:off x="531379" y="2563477"/>
            <a:ext cx="7342621"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edit Master text styles</a:t>
            </a:r>
          </a:p>
        </p:txBody>
      </p:sp>
      <p:sp>
        <p:nvSpPr>
          <p:cNvPr id="19" name="Title 1" title="Title "/>
          <p:cNvSpPr>
            <a:spLocks noGrp="1"/>
          </p:cNvSpPr>
          <p:nvPr>
            <p:ph type="title"/>
          </p:nvPr>
        </p:nvSpPr>
        <p:spPr>
          <a:xfrm>
            <a:off x="531378" y="1308484"/>
            <a:ext cx="7342622" cy="1215566"/>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7" name="Footer Placeholder 1">
            <a:extLst>
              <a:ext uri="{FF2B5EF4-FFF2-40B4-BE49-F238E27FC236}">
                <a16:creationId xmlns:a16="http://schemas.microsoft.com/office/drawing/2014/main" id="{47637C30-FCDA-4071-B661-900A99BEF653}"/>
              </a:ext>
            </a:extLst>
          </p:cNvPr>
          <p:cNvSpPr>
            <a:spLocks noGrp="1"/>
          </p:cNvSpPr>
          <p:nvPr>
            <p:ph type="ftr" sz="quarter" idx="15"/>
          </p:nvPr>
        </p:nvSpPr>
        <p:spPr/>
        <p:txBody>
          <a:bodyPr/>
          <a:lstStyle>
            <a:lvl1pPr>
              <a:defRPr/>
            </a:lvl1pPr>
          </a:lstStyle>
          <a:p>
            <a:pPr>
              <a:defRPr/>
            </a:pPr>
            <a:r>
              <a:rPr lang="en-US"/>
              <a:t>Add a footer</a:t>
            </a:r>
          </a:p>
        </p:txBody>
      </p:sp>
      <p:sp>
        <p:nvSpPr>
          <p:cNvPr id="8" name="Slide Number Placeholder 3">
            <a:extLst>
              <a:ext uri="{FF2B5EF4-FFF2-40B4-BE49-F238E27FC236}">
                <a16:creationId xmlns:a16="http://schemas.microsoft.com/office/drawing/2014/main" id="{AEFC5E06-9E83-45A5-899A-38844A81FF58}"/>
              </a:ext>
            </a:extLst>
          </p:cNvPr>
          <p:cNvSpPr>
            <a:spLocks noGrp="1"/>
          </p:cNvSpPr>
          <p:nvPr>
            <p:ph type="sldNum" sz="quarter" idx="16"/>
          </p:nvPr>
        </p:nvSpPr>
        <p:spPr/>
        <p:txBody>
          <a:bodyPr/>
          <a:lstStyle>
            <a:lvl1pPr>
              <a:defRPr/>
            </a:lvl1pPr>
          </a:lstStyle>
          <a:p>
            <a:pPr>
              <a:defRPr/>
            </a:pPr>
            <a:fld id="{AD4D6332-11CD-4B0D-8E61-97F05DD000C4}" type="slidenum">
              <a:rPr lang="en-US" altLang="en-US"/>
              <a:pPr>
                <a:defRPr/>
              </a:pPr>
              <a:t>‹#›</a:t>
            </a:fld>
            <a:endParaRPr lang="en-US" altLang="en-US"/>
          </a:p>
        </p:txBody>
      </p:sp>
    </p:spTree>
    <p:extLst>
      <p:ext uri="{BB962C8B-B14F-4D97-AF65-F5344CB8AC3E}">
        <p14:creationId xmlns:p14="http://schemas.microsoft.com/office/powerpoint/2010/main" val="30432515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620CA-9716-E34E-B24F-6F3C15E64A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8FD6DB-B85B-4949-A7A4-33BE0EB09A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5E38D8-00CD-E942-8B7B-103E7FDBA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1A6466-FF03-6543-B9F5-70724B11CF8D}"/>
              </a:ext>
            </a:extLst>
          </p:cNvPr>
          <p:cNvSpPr>
            <a:spLocks noGrp="1"/>
          </p:cNvSpPr>
          <p:nvPr>
            <p:ph type="dt" sz="half" idx="10"/>
          </p:nvPr>
        </p:nvSpPr>
        <p:spPr/>
        <p:txBody>
          <a:bodyPr/>
          <a:lstStyle/>
          <a:p>
            <a:fld id="{73D19D45-DDB9-45F7-A7CC-2B572801A2E2}" type="datetime1">
              <a:rPr lang="en-US" smtClean="0"/>
              <a:t>5/10/24</a:t>
            </a:fld>
            <a:endParaRPr lang="en-US"/>
          </a:p>
        </p:txBody>
      </p:sp>
      <p:sp>
        <p:nvSpPr>
          <p:cNvPr id="6" name="Footer Placeholder 5">
            <a:extLst>
              <a:ext uri="{FF2B5EF4-FFF2-40B4-BE49-F238E27FC236}">
                <a16:creationId xmlns:a16="http://schemas.microsoft.com/office/drawing/2014/main" id="{F1A300DE-4E71-754A-A0A2-94BE94B77A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0D482F-1BFC-7F4C-8AE9-5FE4658F390C}"/>
              </a:ext>
            </a:extLst>
          </p:cNvPr>
          <p:cNvSpPr>
            <a:spLocks noGrp="1"/>
          </p:cNvSpPr>
          <p:nvPr>
            <p:ph type="sldNum" sz="quarter" idx="12"/>
          </p:nvPr>
        </p:nvSpPr>
        <p:spPr/>
        <p:txBody>
          <a:bodyPr/>
          <a:lstStyle/>
          <a:p>
            <a:fld id="{621D1297-FA94-7D43-9275-3BBF7943531E}" type="slidenum">
              <a:rPr lang="en-US" smtClean="0"/>
              <a:t>‹#›</a:t>
            </a:fld>
            <a:endParaRPr lang="en-US"/>
          </a:p>
        </p:txBody>
      </p:sp>
    </p:spTree>
    <p:extLst>
      <p:ext uri="{BB962C8B-B14F-4D97-AF65-F5344CB8AC3E}">
        <p14:creationId xmlns:p14="http://schemas.microsoft.com/office/powerpoint/2010/main" val="150613470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0088F-BBEC-0F4C-BB4A-AC617F023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D37FD3-E518-7A43-8FE1-A4CADAF74F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8DEE87-0C25-2E40-AC2E-0E78A0AFDB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D0C433-0542-1342-AC73-7EAEC7D967F0}"/>
              </a:ext>
            </a:extLst>
          </p:cNvPr>
          <p:cNvSpPr>
            <a:spLocks noGrp="1"/>
          </p:cNvSpPr>
          <p:nvPr>
            <p:ph type="dt" sz="half" idx="10"/>
          </p:nvPr>
        </p:nvSpPr>
        <p:spPr/>
        <p:txBody>
          <a:bodyPr/>
          <a:lstStyle/>
          <a:p>
            <a:fld id="{97D8AE04-174D-46D3-9D33-F6399E3E6BC9}" type="datetime1">
              <a:rPr lang="en-US" smtClean="0"/>
              <a:t>5/10/24</a:t>
            </a:fld>
            <a:endParaRPr lang="en-US"/>
          </a:p>
        </p:txBody>
      </p:sp>
      <p:sp>
        <p:nvSpPr>
          <p:cNvPr id="6" name="Footer Placeholder 5">
            <a:extLst>
              <a:ext uri="{FF2B5EF4-FFF2-40B4-BE49-F238E27FC236}">
                <a16:creationId xmlns:a16="http://schemas.microsoft.com/office/drawing/2014/main" id="{038637A2-D0E2-0B45-882F-46F2FC06F1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4C0748-F7C5-1543-BF4B-EE26F308746E}"/>
              </a:ext>
            </a:extLst>
          </p:cNvPr>
          <p:cNvSpPr>
            <a:spLocks noGrp="1"/>
          </p:cNvSpPr>
          <p:nvPr>
            <p:ph type="sldNum" sz="quarter" idx="12"/>
          </p:nvPr>
        </p:nvSpPr>
        <p:spPr/>
        <p:txBody>
          <a:bodyPr/>
          <a:lstStyle/>
          <a:p>
            <a:fld id="{621D1297-FA94-7D43-9275-3BBF7943531E}" type="slidenum">
              <a:rPr lang="en-US" smtClean="0"/>
              <a:t>‹#›</a:t>
            </a:fld>
            <a:endParaRPr lang="en-US"/>
          </a:p>
        </p:txBody>
      </p:sp>
    </p:spTree>
    <p:extLst>
      <p:ext uri="{BB962C8B-B14F-4D97-AF65-F5344CB8AC3E}">
        <p14:creationId xmlns:p14="http://schemas.microsoft.com/office/powerpoint/2010/main" val="36175536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E1153-6726-0643-A043-2379E41D3E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9514D3-0EDA-8B4F-93DE-4A1789A557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367B16-C154-A64D-8F29-1FE70B420310}"/>
              </a:ext>
            </a:extLst>
          </p:cNvPr>
          <p:cNvSpPr>
            <a:spLocks noGrp="1"/>
          </p:cNvSpPr>
          <p:nvPr>
            <p:ph type="dt" sz="half" idx="10"/>
          </p:nvPr>
        </p:nvSpPr>
        <p:spPr/>
        <p:txBody>
          <a:bodyPr/>
          <a:lstStyle/>
          <a:p>
            <a:fld id="{FA7BDEF0-E09C-4EC7-ACEF-B7D58F73B4E2}" type="datetime1">
              <a:rPr lang="en-US" smtClean="0"/>
              <a:t>5/10/24</a:t>
            </a:fld>
            <a:endParaRPr lang="en-US"/>
          </a:p>
        </p:txBody>
      </p:sp>
      <p:sp>
        <p:nvSpPr>
          <p:cNvPr id="5" name="Footer Placeholder 4">
            <a:extLst>
              <a:ext uri="{FF2B5EF4-FFF2-40B4-BE49-F238E27FC236}">
                <a16:creationId xmlns:a16="http://schemas.microsoft.com/office/drawing/2014/main" id="{3E9E2370-BEFC-A340-83BD-5AFE1462CD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7BE8A2-2A7B-D942-A2C2-2E85ADDABBA3}"/>
              </a:ext>
            </a:extLst>
          </p:cNvPr>
          <p:cNvSpPr>
            <a:spLocks noGrp="1"/>
          </p:cNvSpPr>
          <p:nvPr>
            <p:ph type="sldNum" sz="quarter" idx="12"/>
          </p:nvPr>
        </p:nvSpPr>
        <p:spPr/>
        <p:txBody>
          <a:bodyPr/>
          <a:lstStyle/>
          <a:p>
            <a:fld id="{621D1297-FA94-7D43-9275-3BBF7943531E}" type="slidenum">
              <a:rPr lang="en-US" smtClean="0"/>
              <a:t>‹#›</a:t>
            </a:fld>
            <a:endParaRPr lang="en-US"/>
          </a:p>
        </p:txBody>
      </p:sp>
    </p:spTree>
    <p:extLst>
      <p:ext uri="{BB962C8B-B14F-4D97-AF65-F5344CB8AC3E}">
        <p14:creationId xmlns:p14="http://schemas.microsoft.com/office/powerpoint/2010/main" val="19827798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092095-49C0-734E-A247-DEEEE415C4D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313638-6A13-094C-B635-32CA53272B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2558F3-4768-7D46-B545-8C092D7029A5}"/>
              </a:ext>
            </a:extLst>
          </p:cNvPr>
          <p:cNvSpPr>
            <a:spLocks noGrp="1"/>
          </p:cNvSpPr>
          <p:nvPr>
            <p:ph type="dt" sz="half" idx="10"/>
          </p:nvPr>
        </p:nvSpPr>
        <p:spPr/>
        <p:txBody>
          <a:bodyPr/>
          <a:lstStyle/>
          <a:p>
            <a:fld id="{788A4B5F-141C-4CB0-8325-F048CE0EF8F9}" type="datetime1">
              <a:rPr lang="en-US" smtClean="0"/>
              <a:t>5/10/24</a:t>
            </a:fld>
            <a:endParaRPr lang="en-US"/>
          </a:p>
        </p:txBody>
      </p:sp>
      <p:sp>
        <p:nvSpPr>
          <p:cNvPr id="5" name="Footer Placeholder 4">
            <a:extLst>
              <a:ext uri="{FF2B5EF4-FFF2-40B4-BE49-F238E27FC236}">
                <a16:creationId xmlns:a16="http://schemas.microsoft.com/office/drawing/2014/main" id="{E781982D-6AE7-D349-B8A3-FCE2B7A9C7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35246B-AD71-FD40-89B0-DB46C13D7B92}"/>
              </a:ext>
            </a:extLst>
          </p:cNvPr>
          <p:cNvSpPr>
            <a:spLocks noGrp="1"/>
          </p:cNvSpPr>
          <p:nvPr>
            <p:ph type="sldNum" sz="quarter" idx="12"/>
          </p:nvPr>
        </p:nvSpPr>
        <p:spPr/>
        <p:txBody>
          <a:bodyPr/>
          <a:lstStyle/>
          <a:p>
            <a:fld id="{621D1297-FA94-7D43-9275-3BBF7943531E}" type="slidenum">
              <a:rPr lang="en-US" smtClean="0"/>
              <a:t>‹#›</a:t>
            </a:fld>
            <a:endParaRPr lang="en-US"/>
          </a:p>
        </p:txBody>
      </p:sp>
    </p:spTree>
    <p:extLst>
      <p:ext uri="{BB962C8B-B14F-4D97-AF65-F5344CB8AC3E}">
        <p14:creationId xmlns:p14="http://schemas.microsoft.com/office/powerpoint/2010/main" val="2739627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ion with Subtitle">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F809E07-9438-493B-84DC-9A3D52C5632F}"/>
              </a:ext>
            </a:extLst>
          </p:cNvPr>
          <p:cNvGrpSpPr/>
          <p:nvPr userDrawn="1"/>
        </p:nvGrpSpPr>
        <p:grpSpPr>
          <a:xfrm flipH="1">
            <a:off x="7561328" y="0"/>
            <a:ext cx="4639713" cy="3541007"/>
            <a:chOff x="0" y="-2"/>
            <a:chExt cx="4639713" cy="3367272"/>
          </a:xfrm>
          <a:solidFill>
            <a:schemeClr val="bg1">
              <a:lumMod val="85000"/>
            </a:schemeClr>
          </a:solidFill>
        </p:grpSpPr>
        <p:sp>
          <p:nvSpPr>
            <p:cNvPr id="9" name="Diagonal Stripe 8">
              <a:extLst>
                <a:ext uri="{FF2B5EF4-FFF2-40B4-BE49-F238E27FC236}">
                  <a16:creationId xmlns:a16="http://schemas.microsoft.com/office/drawing/2014/main" id="{E8A741BE-D973-462A-B31F-D1119410DD74}"/>
                </a:ext>
              </a:extLst>
            </p:cNvPr>
            <p:cNvSpPr/>
            <p:nvPr/>
          </p:nvSpPr>
          <p:spPr>
            <a:xfrm>
              <a:off x="0" y="-1"/>
              <a:ext cx="4639713" cy="3367271"/>
            </a:xfrm>
            <a:prstGeom prst="diagStripe">
              <a:avLst>
                <a:gd name="adj" fmla="val 5120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cxnSp>
          <p:nvCxnSpPr>
            <p:cNvPr id="10" name="Straight Connector 9">
              <a:extLst>
                <a:ext uri="{FF2B5EF4-FFF2-40B4-BE49-F238E27FC236}">
                  <a16:creationId xmlns:a16="http://schemas.microsoft.com/office/drawing/2014/main" id="{FEE562DF-D932-444A-891D-E1B5988E6A29}"/>
                </a:ext>
              </a:extLst>
            </p:cNvPr>
            <p:cNvCxnSpPr>
              <a:cxnSpLocks/>
            </p:cNvCxnSpPr>
            <p:nvPr/>
          </p:nvCxnSpPr>
          <p:spPr>
            <a:xfrm flipV="1">
              <a:off x="1433638" y="-2"/>
              <a:ext cx="1240971" cy="916595"/>
            </a:xfrm>
            <a:prstGeom prst="line">
              <a:avLst/>
            </a:prstGeom>
            <a:grpFill/>
            <a:ln>
              <a:solidFill>
                <a:srgbClr val="BA6E2C"/>
              </a:solidFill>
            </a:ln>
          </p:spPr>
          <p:style>
            <a:lnRef idx="1">
              <a:schemeClr val="accent1"/>
            </a:lnRef>
            <a:fillRef idx="0">
              <a:schemeClr val="accent1"/>
            </a:fillRef>
            <a:effectRef idx="0">
              <a:schemeClr val="accent1"/>
            </a:effectRef>
            <a:fontRef idx="minor">
              <a:schemeClr val="tx1"/>
            </a:fontRef>
          </p:style>
        </p:cxnSp>
      </p:grpSp>
      <p:sp>
        <p:nvSpPr>
          <p:cNvPr id="11" name="Parallelogram 10">
            <a:extLst>
              <a:ext uri="{FF2B5EF4-FFF2-40B4-BE49-F238E27FC236}">
                <a16:creationId xmlns:a16="http://schemas.microsoft.com/office/drawing/2014/main" id="{F0C9219B-F30F-4D94-AF5D-7299FE990275}"/>
              </a:ext>
            </a:extLst>
          </p:cNvPr>
          <p:cNvSpPr/>
          <p:nvPr userDrawn="1"/>
        </p:nvSpPr>
        <p:spPr>
          <a:xfrm rot="2259065" flipH="1">
            <a:off x="11047413" y="1200150"/>
            <a:ext cx="1354137" cy="225425"/>
          </a:xfrm>
          <a:prstGeom prst="parallelogram">
            <a:avLst>
              <a:gd name="adj" fmla="val 72003"/>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Parallelogram 11">
            <a:extLst>
              <a:ext uri="{FF2B5EF4-FFF2-40B4-BE49-F238E27FC236}">
                <a16:creationId xmlns:a16="http://schemas.microsoft.com/office/drawing/2014/main" id="{F7718AF8-03E4-4E11-BA70-060AB602B755}"/>
              </a:ext>
            </a:extLst>
          </p:cNvPr>
          <p:cNvSpPr/>
          <p:nvPr userDrawn="1"/>
        </p:nvSpPr>
        <p:spPr>
          <a:xfrm flipH="1">
            <a:off x="6680200" y="0"/>
            <a:ext cx="1447800" cy="639763"/>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Text Placeholder 2"/>
          <p:cNvSpPr>
            <a:spLocks noGrp="1"/>
          </p:cNvSpPr>
          <p:nvPr>
            <p:ph type="body" idx="1"/>
          </p:nvPr>
        </p:nvSpPr>
        <p:spPr>
          <a:xfrm>
            <a:off x="520698" y="2104888"/>
            <a:ext cx="5475290" cy="781188"/>
          </a:xfrm>
          <a:prstGeom prst="rect">
            <a:avLst/>
          </a:prstGeom>
        </p:spPr>
        <p:txBody>
          <a:bodyPr anchor="b">
            <a:normAutofit/>
          </a:bodyPr>
          <a:lstStyle>
            <a:lvl1pPr marL="0" indent="0">
              <a:lnSpc>
                <a:spcPct val="100000"/>
              </a:lnSpc>
              <a:spcBef>
                <a:spcPts val="0"/>
              </a:spcBef>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8" name="Content Placeholder 3" title="Bullet Points"/>
          <p:cNvSpPr>
            <a:spLocks noGrp="1"/>
          </p:cNvSpPr>
          <p:nvPr>
            <p:ph sz="half" idx="13"/>
          </p:nvPr>
        </p:nvSpPr>
        <p:spPr>
          <a:xfrm>
            <a:off x="520698" y="2886076"/>
            <a:ext cx="5475290" cy="3232149"/>
          </a:xfrm>
          <a:prstGeom prst="rect">
            <a:avLst/>
          </a:prstGeom>
        </p:spPr>
        <p:txBody>
          <a:bodyPr>
            <a:normAutofit/>
          </a:bodyPr>
          <a:lstStyle>
            <a:lvl1pPr>
              <a:defRPr lang="en-US" dirty="0">
                <a:solidFill>
                  <a:schemeClr val="tx1"/>
                </a:solidFill>
              </a:defRPr>
            </a:lvl1pPr>
            <a:lvl2pPr>
              <a:defRPr lang="en-US" dirty="0">
                <a:solidFill>
                  <a:schemeClr val="tx1"/>
                </a:solidFill>
              </a:defRPr>
            </a:lvl2pPr>
            <a:lvl3pPr>
              <a:defRPr lang="en-US" dirty="0">
                <a:solidFill>
                  <a:schemeClr val="tx1"/>
                </a:solidFill>
              </a:defRPr>
            </a:lvl3pPr>
            <a:lvl4pPr>
              <a:defRPr lang="en-US" dirty="0">
                <a:solidFill>
                  <a:schemeClr val="tx1"/>
                </a:solidFill>
              </a:defRPr>
            </a:lvl4pPr>
            <a:lvl5pPr>
              <a:defRPr lang="en-IN" dirty="0">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ext Placeholder 4"/>
          <p:cNvSpPr>
            <a:spLocks noGrp="1"/>
          </p:cNvSpPr>
          <p:nvPr>
            <p:ph type="body" sz="quarter" idx="14"/>
          </p:nvPr>
        </p:nvSpPr>
        <p:spPr>
          <a:xfrm>
            <a:off x="6186713" y="2104888"/>
            <a:ext cx="5475600" cy="781188"/>
          </a:xfrm>
          <a:prstGeom prst="rect">
            <a:avLst/>
          </a:prstGeom>
        </p:spPr>
        <p:txBody>
          <a:bodyPr anchor="b">
            <a:normAutofit/>
          </a:bodyPr>
          <a:lstStyle>
            <a:lvl1pPr marL="0" indent="0">
              <a:lnSpc>
                <a:spcPct val="100000"/>
              </a:lnSpc>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0" name="Content Placeholder 5" title="Bullet Points"/>
          <p:cNvSpPr>
            <a:spLocks noGrp="1"/>
          </p:cNvSpPr>
          <p:nvPr>
            <p:ph sz="quarter" idx="15"/>
          </p:nvPr>
        </p:nvSpPr>
        <p:spPr>
          <a:xfrm>
            <a:off x="6186713" y="2886076"/>
            <a:ext cx="5475600" cy="3232149"/>
          </a:xfrm>
          <a:prstGeom prst="rect">
            <a:avLst/>
          </a:prstGeom>
        </p:spPr>
        <p:txBody>
          <a:bodyPr>
            <a:normAutofit/>
          </a:bodyPr>
          <a:lstStyle>
            <a:lvl1pPr>
              <a:defRPr lang="en-US" dirty="0">
                <a:solidFill>
                  <a:schemeClr val="tx1"/>
                </a:solidFill>
              </a:defRPr>
            </a:lvl1pPr>
            <a:lvl2pPr>
              <a:defRPr lang="en-US" dirty="0">
                <a:solidFill>
                  <a:schemeClr val="tx1"/>
                </a:solidFill>
              </a:defRPr>
            </a:lvl2pPr>
            <a:lvl3pPr>
              <a:defRPr lang="en-US" dirty="0">
                <a:solidFill>
                  <a:schemeClr val="tx1"/>
                </a:solidFill>
              </a:defRPr>
            </a:lvl3pPr>
            <a:lvl4pPr>
              <a:defRPr lang="en-US" dirty="0">
                <a:solidFill>
                  <a:schemeClr val="tx1"/>
                </a:solidFill>
              </a:defRPr>
            </a:lvl4pPr>
            <a:lvl5pPr>
              <a:defRPr lang="en-IN" dirty="0">
                <a:solidFill>
                  <a:schemeClr val="tx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Text Placeholder 4" title="Subtitle"/>
          <p:cNvSpPr>
            <a:spLocks noGrp="1"/>
          </p:cNvSpPr>
          <p:nvPr>
            <p:ph type="body" sz="quarter" idx="16"/>
          </p:nvPr>
        </p:nvSpPr>
        <p:spPr>
          <a:xfrm>
            <a:off x="520493" y="1376932"/>
            <a:ext cx="7368596"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edit Master text styles</a:t>
            </a:r>
          </a:p>
        </p:txBody>
      </p:sp>
      <p:sp>
        <p:nvSpPr>
          <p:cNvPr id="27" name="Title 1" title="Title "/>
          <p:cNvSpPr>
            <a:spLocks noGrp="1"/>
          </p:cNvSpPr>
          <p:nvPr>
            <p:ph type="title"/>
          </p:nvPr>
        </p:nvSpPr>
        <p:spPr>
          <a:xfrm>
            <a:off x="518678" y="209028"/>
            <a:ext cx="8333222" cy="1147969"/>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13" name="Footer Placeholder 1">
            <a:extLst>
              <a:ext uri="{FF2B5EF4-FFF2-40B4-BE49-F238E27FC236}">
                <a16:creationId xmlns:a16="http://schemas.microsoft.com/office/drawing/2014/main" id="{52E00C1A-7F45-4B84-84C4-D661FE2283DD}"/>
              </a:ext>
            </a:extLst>
          </p:cNvPr>
          <p:cNvSpPr>
            <a:spLocks noGrp="1"/>
          </p:cNvSpPr>
          <p:nvPr>
            <p:ph type="ftr" sz="quarter" idx="17"/>
          </p:nvPr>
        </p:nvSpPr>
        <p:spPr/>
        <p:txBody>
          <a:bodyPr/>
          <a:lstStyle>
            <a:lvl1pPr algn="l">
              <a:defRPr/>
            </a:lvl1pPr>
          </a:lstStyle>
          <a:p>
            <a:pPr>
              <a:defRPr/>
            </a:pPr>
            <a:r>
              <a:rPr lang="en-US"/>
              <a:t>Add a footer</a:t>
            </a:r>
          </a:p>
        </p:txBody>
      </p:sp>
      <p:sp>
        <p:nvSpPr>
          <p:cNvPr id="14" name="Slide Number Placeholder 2">
            <a:extLst>
              <a:ext uri="{FF2B5EF4-FFF2-40B4-BE49-F238E27FC236}">
                <a16:creationId xmlns:a16="http://schemas.microsoft.com/office/drawing/2014/main" id="{74B7D399-B7E4-4631-9F17-DDA042F31983}"/>
              </a:ext>
            </a:extLst>
          </p:cNvPr>
          <p:cNvSpPr>
            <a:spLocks noGrp="1"/>
          </p:cNvSpPr>
          <p:nvPr>
            <p:ph type="sldNum" sz="quarter" idx="18"/>
          </p:nvPr>
        </p:nvSpPr>
        <p:spPr/>
        <p:txBody>
          <a:bodyPr/>
          <a:lstStyle>
            <a:lvl1pPr>
              <a:defRPr/>
            </a:lvl1pPr>
          </a:lstStyle>
          <a:p>
            <a:pPr>
              <a:defRPr/>
            </a:pPr>
            <a:fld id="{71F2BC4F-1CA7-41F0-9E90-DAF11B3BD7C0}" type="slidenum">
              <a:rPr lang="en-US" altLang="en-US"/>
              <a:pPr>
                <a:defRPr/>
              </a:pPr>
              <a:t>‹#›</a:t>
            </a:fld>
            <a:endParaRPr lang="en-US" altLang="en-US"/>
          </a:p>
        </p:txBody>
      </p:sp>
    </p:spTree>
    <p:extLst>
      <p:ext uri="{BB962C8B-B14F-4D97-AF65-F5344CB8AC3E}">
        <p14:creationId xmlns:p14="http://schemas.microsoft.com/office/powerpoint/2010/main" val="2456486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4F8CC69-6E79-4D54-AC3C-6D5A31C585A4}"/>
              </a:ext>
            </a:extLst>
          </p:cNvPr>
          <p:cNvGrpSpPr/>
          <p:nvPr userDrawn="1"/>
        </p:nvGrpSpPr>
        <p:grpSpPr>
          <a:xfrm flipH="1">
            <a:off x="7561328" y="0"/>
            <a:ext cx="4639713" cy="3541007"/>
            <a:chOff x="0" y="-2"/>
            <a:chExt cx="4639713" cy="3367272"/>
          </a:xfrm>
          <a:solidFill>
            <a:schemeClr val="bg1">
              <a:lumMod val="85000"/>
            </a:schemeClr>
          </a:solidFill>
        </p:grpSpPr>
        <p:sp>
          <p:nvSpPr>
            <p:cNvPr id="7" name="Diagonal Stripe 6">
              <a:extLst>
                <a:ext uri="{FF2B5EF4-FFF2-40B4-BE49-F238E27FC236}">
                  <a16:creationId xmlns:a16="http://schemas.microsoft.com/office/drawing/2014/main" id="{53101BE0-1560-4741-B5DE-0A265398C6B5}"/>
                </a:ext>
              </a:extLst>
            </p:cNvPr>
            <p:cNvSpPr/>
            <p:nvPr/>
          </p:nvSpPr>
          <p:spPr>
            <a:xfrm>
              <a:off x="0" y="-1"/>
              <a:ext cx="4639713" cy="3367271"/>
            </a:xfrm>
            <a:prstGeom prst="diagStripe">
              <a:avLst>
                <a:gd name="adj" fmla="val 5120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cxnSp>
          <p:nvCxnSpPr>
            <p:cNvPr id="8" name="Straight Connector 7">
              <a:extLst>
                <a:ext uri="{FF2B5EF4-FFF2-40B4-BE49-F238E27FC236}">
                  <a16:creationId xmlns:a16="http://schemas.microsoft.com/office/drawing/2014/main" id="{74EB59D7-551D-4C17-9DC6-286C9E4A68B1}"/>
                </a:ext>
              </a:extLst>
            </p:cNvPr>
            <p:cNvCxnSpPr>
              <a:cxnSpLocks/>
            </p:cNvCxnSpPr>
            <p:nvPr/>
          </p:nvCxnSpPr>
          <p:spPr>
            <a:xfrm flipV="1">
              <a:off x="1433638" y="-2"/>
              <a:ext cx="1240971" cy="916595"/>
            </a:xfrm>
            <a:prstGeom prst="line">
              <a:avLst/>
            </a:prstGeom>
            <a:grpFill/>
            <a:ln>
              <a:solidFill>
                <a:srgbClr val="BA6E2C"/>
              </a:solidFill>
            </a:ln>
          </p:spPr>
          <p:style>
            <a:lnRef idx="1">
              <a:schemeClr val="accent1"/>
            </a:lnRef>
            <a:fillRef idx="0">
              <a:schemeClr val="accent1"/>
            </a:fillRef>
            <a:effectRef idx="0">
              <a:schemeClr val="accent1"/>
            </a:effectRef>
            <a:fontRef idx="minor">
              <a:schemeClr val="tx1"/>
            </a:fontRef>
          </p:style>
        </p:cxnSp>
      </p:grpSp>
      <p:sp>
        <p:nvSpPr>
          <p:cNvPr id="9" name="Parallelogram 8">
            <a:extLst>
              <a:ext uri="{FF2B5EF4-FFF2-40B4-BE49-F238E27FC236}">
                <a16:creationId xmlns:a16="http://schemas.microsoft.com/office/drawing/2014/main" id="{283C0A34-849E-4E11-99AF-456853FA8920}"/>
              </a:ext>
            </a:extLst>
          </p:cNvPr>
          <p:cNvSpPr/>
          <p:nvPr userDrawn="1"/>
        </p:nvSpPr>
        <p:spPr>
          <a:xfrm flipH="1">
            <a:off x="6680200" y="0"/>
            <a:ext cx="1447800" cy="639763"/>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Parallelogram 9">
            <a:extLst>
              <a:ext uri="{FF2B5EF4-FFF2-40B4-BE49-F238E27FC236}">
                <a16:creationId xmlns:a16="http://schemas.microsoft.com/office/drawing/2014/main" id="{CCBAAC6D-5C29-48D7-85BE-981BAEF2C133}"/>
              </a:ext>
            </a:extLst>
          </p:cNvPr>
          <p:cNvSpPr/>
          <p:nvPr userDrawn="1"/>
        </p:nvSpPr>
        <p:spPr>
          <a:xfrm rot="2259065" flipH="1">
            <a:off x="11047413" y="1200150"/>
            <a:ext cx="1354137" cy="225425"/>
          </a:xfrm>
          <a:prstGeom prst="parallelogram">
            <a:avLst>
              <a:gd name="adj" fmla="val 72003"/>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Text Placeholder 4" title="Subtitle"/>
          <p:cNvSpPr>
            <a:spLocks noGrp="1"/>
          </p:cNvSpPr>
          <p:nvPr>
            <p:ph type="body" sz="quarter" idx="16"/>
          </p:nvPr>
        </p:nvSpPr>
        <p:spPr>
          <a:xfrm>
            <a:off x="520493" y="1376932"/>
            <a:ext cx="7368596"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edit Master text styles</a:t>
            </a:r>
          </a:p>
        </p:txBody>
      </p:sp>
      <p:sp>
        <p:nvSpPr>
          <p:cNvPr id="17" name="Title 1" title="Title "/>
          <p:cNvSpPr>
            <a:spLocks noGrp="1"/>
          </p:cNvSpPr>
          <p:nvPr>
            <p:ph type="title"/>
          </p:nvPr>
        </p:nvSpPr>
        <p:spPr>
          <a:xfrm>
            <a:off x="518678" y="209028"/>
            <a:ext cx="8333222" cy="1147969"/>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5" name="Text Placeholder 4"/>
          <p:cNvSpPr>
            <a:spLocks noGrp="1"/>
          </p:cNvSpPr>
          <p:nvPr>
            <p:ph type="body" sz="quarter" idx="19"/>
          </p:nvPr>
        </p:nvSpPr>
        <p:spPr>
          <a:xfrm>
            <a:off x="531814" y="2005762"/>
            <a:ext cx="5225764" cy="4083888"/>
          </a:xfrm>
          <a:prstGeom prst="rect">
            <a:avLst/>
          </a:prstGeom>
        </p:spPr>
        <p:txBody>
          <a:bodyPr/>
          <a:lstStyle>
            <a:lvl1pPr marL="0" indent="0">
              <a:buNone/>
              <a:defRPr sz="2400">
                <a:solidFill>
                  <a:schemeClr val="tx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noProof="0"/>
              <a:t>Click to edit Master text styles</a:t>
            </a:r>
          </a:p>
        </p:txBody>
      </p:sp>
      <p:sp>
        <p:nvSpPr>
          <p:cNvPr id="20" name="Chart Placeholder 2" title="Chart"/>
          <p:cNvSpPr>
            <a:spLocks noGrp="1"/>
          </p:cNvSpPr>
          <p:nvPr>
            <p:ph type="chart" sz="quarter" idx="10"/>
          </p:nvPr>
        </p:nvSpPr>
        <p:spPr>
          <a:xfrm>
            <a:off x="5796114" y="2005762"/>
            <a:ext cx="5719397" cy="4084470"/>
          </a:xfrm>
          <a:prstGeom prst="rect">
            <a:avLst/>
          </a:prstGeom>
        </p:spPr>
        <p:txBody>
          <a:bodyPr vert="horz" lIns="91420" tIns="45710" rIns="91420" bIns="45710">
            <a:noAutofit/>
          </a:bodyPr>
          <a:lstStyle>
            <a:lvl1pPr marL="0" indent="0" algn="ctr">
              <a:buNone/>
              <a:defRPr sz="2000" b="0" i="0">
                <a:solidFill>
                  <a:schemeClr val="tx1"/>
                </a:solidFill>
                <a:latin typeface="+mn-lt"/>
                <a:cs typeface="CiscoSans ExtraLight"/>
              </a:defRPr>
            </a:lvl1pPr>
          </a:lstStyle>
          <a:p>
            <a:pPr lvl="0"/>
            <a:r>
              <a:rPr lang="en-US" noProof="0"/>
              <a:t>Click icon to add chart</a:t>
            </a:r>
          </a:p>
        </p:txBody>
      </p:sp>
      <p:sp>
        <p:nvSpPr>
          <p:cNvPr id="11" name="Footer Placeholder 1">
            <a:extLst>
              <a:ext uri="{FF2B5EF4-FFF2-40B4-BE49-F238E27FC236}">
                <a16:creationId xmlns:a16="http://schemas.microsoft.com/office/drawing/2014/main" id="{DD983BA3-455C-424A-A78D-0676A7567CA3}"/>
              </a:ext>
            </a:extLst>
          </p:cNvPr>
          <p:cNvSpPr>
            <a:spLocks noGrp="1"/>
          </p:cNvSpPr>
          <p:nvPr>
            <p:ph type="ftr" sz="quarter" idx="20"/>
          </p:nvPr>
        </p:nvSpPr>
        <p:spPr/>
        <p:txBody>
          <a:bodyPr/>
          <a:lstStyle>
            <a:lvl1pPr>
              <a:defRPr/>
            </a:lvl1pPr>
          </a:lstStyle>
          <a:p>
            <a:pPr>
              <a:defRPr/>
            </a:pPr>
            <a:r>
              <a:rPr lang="en-US"/>
              <a:t>Add a footer</a:t>
            </a:r>
          </a:p>
        </p:txBody>
      </p:sp>
      <p:sp>
        <p:nvSpPr>
          <p:cNvPr id="12" name="Slide Number Placeholder 2">
            <a:extLst>
              <a:ext uri="{FF2B5EF4-FFF2-40B4-BE49-F238E27FC236}">
                <a16:creationId xmlns:a16="http://schemas.microsoft.com/office/drawing/2014/main" id="{97B40409-9726-4941-BBE6-35EEA4756CF5}"/>
              </a:ext>
            </a:extLst>
          </p:cNvPr>
          <p:cNvSpPr>
            <a:spLocks noGrp="1"/>
          </p:cNvSpPr>
          <p:nvPr>
            <p:ph type="sldNum" sz="quarter" idx="21"/>
          </p:nvPr>
        </p:nvSpPr>
        <p:spPr/>
        <p:txBody>
          <a:bodyPr/>
          <a:lstStyle>
            <a:lvl1pPr>
              <a:defRPr/>
            </a:lvl1pPr>
          </a:lstStyle>
          <a:p>
            <a:pPr>
              <a:defRPr/>
            </a:pPr>
            <a:fld id="{6835A046-9AE0-4777-A9FB-A17C25C310F3}" type="slidenum">
              <a:rPr lang="en-US" altLang="en-US"/>
              <a:pPr>
                <a:defRPr/>
              </a:pPr>
              <a:t>‹#›</a:t>
            </a:fld>
            <a:endParaRPr lang="en-US" altLang="en-US"/>
          </a:p>
        </p:txBody>
      </p:sp>
    </p:spTree>
    <p:extLst>
      <p:ext uri="{BB962C8B-B14F-4D97-AF65-F5344CB8AC3E}">
        <p14:creationId xmlns:p14="http://schemas.microsoft.com/office/powerpoint/2010/main" val="1574875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5BA3DBB-C8E3-4563-9224-B54539726D33}"/>
              </a:ext>
            </a:extLst>
          </p:cNvPr>
          <p:cNvGrpSpPr/>
          <p:nvPr userDrawn="1"/>
        </p:nvGrpSpPr>
        <p:grpSpPr>
          <a:xfrm flipH="1">
            <a:off x="7561328" y="0"/>
            <a:ext cx="4639713" cy="3541007"/>
            <a:chOff x="0" y="-2"/>
            <a:chExt cx="4639713" cy="3367272"/>
          </a:xfrm>
          <a:solidFill>
            <a:schemeClr val="bg1">
              <a:lumMod val="85000"/>
            </a:schemeClr>
          </a:solidFill>
        </p:grpSpPr>
        <p:sp>
          <p:nvSpPr>
            <p:cNvPr id="6" name="Diagonal Stripe 5">
              <a:extLst>
                <a:ext uri="{FF2B5EF4-FFF2-40B4-BE49-F238E27FC236}">
                  <a16:creationId xmlns:a16="http://schemas.microsoft.com/office/drawing/2014/main" id="{BB4DEC6F-E40C-4ACB-A05E-6971CA60F229}"/>
                </a:ext>
              </a:extLst>
            </p:cNvPr>
            <p:cNvSpPr/>
            <p:nvPr/>
          </p:nvSpPr>
          <p:spPr>
            <a:xfrm>
              <a:off x="0" y="-1"/>
              <a:ext cx="4639713" cy="3367271"/>
            </a:xfrm>
            <a:prstGeom prst="diagStripe">
              <a:avLst>
                <a:gd name="adj" fmla="val 5120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cxnSp>
          <p:nvCxnSpPr>
            <p:cNvPr id="7" name="Straight Connector 6">
              <a:extLst>
                <a:ext uri="{FF2B5EF4-FFF2-40B4-BE49-F238E27FC236}">
                  <a16:creationId xmlns:a16="http://schemas.microsoft.com/office/drawing/2014/main" id="{EEB62C46-8E6C-4DFF-867E-2269594BBF11}"/>
                </a:ext>
              </a:extLst>
            </p:cNvPr>
            <p:cNvCxnSpPr>
              <a:cxnSpLocks/>
            </p:cNvCxnSpPr>
            <p:nvPr/>
          </p:nvCxnSpPr>
          <p:spPr>
            <a:xfrm flipV="1">
              <a:off x="1433638" y="-2"/>
              <a:ext cx="1240971" cy="916595"/>
            </a:xfrm>
            <a:prstGeom prst="line">
              <a:avLst/>
            </a:prstGeom>
            <a:grpFill/>
            <a:ln>
              <a:solidFill>
                <a:srgbClr val="BA6E2C"/>
              </a:solidFill>
            </a:ln>
          </p:spPr>
          <p:style>
            <a:lnRef idx="1">
              <a:schemeClr val="accent1"/>
            </a:lnRef>
            <a:fillRef idx="0">
              <a:schemeClr val="accent1"/>
            </a:fillRef>
            <a:effectRef idx="0">
              <a:schemeClr val="accent1"/>
            </a:effectRef>
            <a:fontRef idx="minor">
              <a:schemeClr val="tx1"/>
            </a:fontRef>
          </p:style>
        </p:cxnSp>
      </p:grpSp>
      <p:sp>
        <p:nvSpPr>
          <p:cNvPr id="8" name="Parallelogram 7">
            <a:extLst>
              <a:ext uri="{FF2B5EF4-FFF2-40B4-BE49-F238E27FC236}">
                <a16:creationId xmlns:a16="http://schemas.microsoft.com/office/drawing/2014/main" id="{FA7F6E8C-4378-49F6-923A-E6F4DD9BC14D}"/>
              </a:ext>
            </a:extLst>
          </p:cNvPr>
          <p:cNvSpPr/>
          <p:nvPr userDrawn="1"/>
        </p:nvSpPr>
        <p:spPr>
          <a:xfrm rot="2259065" flipH="1">
            <a:off x="11047413" y="1200150"/>
            <a:ext cx="1354137" cy="225425"/>
          </a:xfrm>
          <a:prstGeom prst="parallelogram">
            <a:avLst>
              <a:gd name="adj" fmla="val 72003"/>
            </a:avLst>
          </a:prstGeom>
          <a:solidFill>
            <a:srgbClr val="F0D4B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Parallelogram 8">
            <a:extLst>
              <a:ext uri="{FF2B5EF4-FFF2-40B4-BE49-F238E27FC236}">
                <a16:creationId xmlns:a16="http://schemas.microsoft.com/office/drawing/2014/main" id="{AC03FA4F-714E-4DC2-A142-67931D44E5EB}"/>
              </a:ext>
            </a:extLst>
          </p:cNvPr>
          <p:cNvSpPr/>
          <p:nvPr userDrawn="1"/>
        </p:nvSpPr>
        <p:spPr>
          <a:xfrm flipH="1">
            <a:off x="6680200" y="0"/>
            <a:ext cx="1447800" cy="639763"/>
          </a:xfrm>
          <a:prstGeom prst="parallelogram">
            <a:avLst>
              <a:gd name="adj" fmla="val 135617"/>
            </a:avLst>
          </a:prstGeom>
          <a:solidFill>
            <a:srgbClr val="BA6E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Table Placeholder 11" title="Table"/>
          <p:cNvSpPr>
            <a:spLocks noGrp="1"/>
          </p:cNvSpPr>
          <p:nvPr>
            <p:ph type="tbl" sz="quarter" idx="12"/>
          </p:nvPr>
        </p:nvSpPr>
        <p:spPr>
          <a:xfrm>
            <a:off x="531378" y="2664803"/>
            <a:ext cx="10993375" cy="3433180"/>
          </a:xfrm>
          <a:prstGeom prst="rect">
            <a:avLst/>
          </a:prstGeom>
        </p:spPr>
        <p:txBody>
          <a:bodyPr lIns="91420" tIns="45710" rIns="91420" bIns="45710">
            <a:noAutofit/>
          </a:bodyPr>
          <a:lstStyle>
            <a:lvl1pPr marL="0" indent="0" algn="ctr">
              <a:buNone/>
              <a:defRPr sz="2000" baseline="0">
                <a:solidFill>
                  <a:schemeClr val="tx1"/>
                </a:solidFill>
                <a:latin typeface="+mn-lt"/>
              </a:defRPr>
            </a:lvl1pPr>
          </a:lstStyle>
          <a:p>
            <a:pPr lvl="0"/>
            <a:r>
              <a:rPr lang="en-US" noProof="0"/>
              <a:t>Click icon to add table</a:t>
            </a:r>
          </a:p>
        </p:txBody>
      </p:sp>
      <p:sp>
        <p:nvSpPr>
          <p:cNvPr id="37" name="Text Placeholder 4" title="Subtitle"/>
          <p:cNvSpPr>
            <a:spLocks noGrp="1"/>
          </p:cNvSpPr>
          <p:nvPr>
            <p:ph type="body" sz="quarter" idx="16"/>
          </p:nvPr>
        </p:nvSpPr>
        <p:spPr>
          <a:xfrm>
            <a:off x="520493" y="1376932"/>
            <a:ext cx="7368596"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edit Master text styles</a:t>
            </a:r>
          </a:p>
        </p:txBody>
      </p:sp>
      <p:sp>
        <p:nvSpPr>
          <p:cNvPr id="17" name="Title 1" title="Title "/>
          <p:cNvSpPr>
            <a:spLocks noGrp="1"/>
          </p:cNvSpPr>
          <p:nvPr>
            <p:ph type="title"/>
          </p:nvPr>
        </p:nvSpPr>
        <p:spPr>
          <a:xfrm>
            <a:off x="518678" y="209028"/>
            <a:ext cx="8333222" cy="1147969"/>
          </a:xfrm>
          <a:prstGeom prst="rect">
            <a:avLst/>
          </a:prstGeom>
        </p:spPr>
        <p:txBody>
          <a:bodyPr>
            <a:normAutofit/>
          </a:bodyPr>
          <a:lstStyle>
            <a:lvl1pPr>
              <a:defRPr sz="4400" b="1">
                <a:solidFill>
                  <a:schemeClr val="accent1"/>
                </a:solidFill>
              </a:defRPr>
            </a:lvl1pPr>
          </a:lstStyle>
          <a:p>
            <a:r>
              <a:rPr lang="en-US" noProof="0"/>
              <a:t>Click to edit Master title style</a:t>
            </a:r>
          </a:p>
        </p:txBody>
      </p:sp>
      <p:sp>
        <p:nvSpPr>
          <p:cNvPr id="10" name="Footer Placeholder 1">
            <a:extLst>
              <a:ext uri="{FF2B5EF4-FFF2-40B4-BE49-F238E27FC236}">
                <a16:creationId xmlns:a16="http://schemas.microsoft.com/office/drawing/2014/main" id="{43A8D108-CAA5-4662-903C-8055B80EEB9C}"/>
              </a:ext>
            </a:extLst>
          </p:cNvPr>
          <p:cNvSpPr>
            <a:spLocks noGrp="1"/>
          </p:cNvSpPr>
          <p:nvPr>
            <p:ph type="ftr" sz="quarter" idx="17"/>
          </p:nvPr>
        </p:nvSpPr>
        <p:spPr/>
        <p:txBody>
          <a:bodyPr/>
          <a:lstStyle>
            <a:lvl1pPr>
              <a:defRPr/>
            </a:lvl1pPr>
          </a:lstStyle>
          <a:p>
            <a:pPr>
              <a:defRPr/>
            </a:pPr>
            <a:r>
              <a:rPr lang="en-US"/>
              <a:t>Add a footer</a:t>
            </a:r>
          </a:p>
        </p:txBody>
      </p:sp>
      <p:sp>
        <p:nvSpPr>
          <p:cNvPr id="11" name="Slide Number Placeholder 2">
            <a:extLst>
              <a:ext uri="{FF2B5EF4-FFF2-40B4-BE49-F238E27FC236}">
                <a16:creationId xmlns:a16="http://schemas.microsoft.com/office/drawing/2014/main" id="{1679B1CB-81A4-4356-BE47-C9C7C3669C08}"/>
              </a:ext>
            </a:extLst>
          </p:cNvPr>
          <p:cNvSpPr>
            <a:spLocks noGrp="1"/>
          </p:cNvSpPr>
          <p:nvPr>
            <p:ph type="sldNum" sz="quarter" idx="18"/>
          </p:nvPr>
        </p:nvSpPr>
        <p:spPr/>
        <p:txBody>
          <a:bodyPr/>
          <a:lstStyle>
            <a:lvl1pPr>
              <a:defRPr/>
            </a:lvl1pPr>
          </a:lstStyle>
          <a:p>
            <a:pPr>
              <a:defRPr/>
            </a:pPr>
            <a:fld id="{051B4081-CD93-4EAC-AFA6-C7C60174FC06}" type="slidenum">
              <a:rPr lang="en-US" altLang="en-US"/>
              <a:pPr>
                <a:defRPr/>
              </a:pPr>
              <a:t>‹#›</a:t>
            </a:fld>
            <a:endParaRPr lang="en-US" altLang="en-US"/>
          </a:p>
        </p:txBody>
      </p:sp>
    </p:spTree>
    <p:extLst>
      <p:ext uri="{BB962C8B-B14F-4D97-AF65-F5344CB8AC3E}">
        <p14:creationId xmlns:p14="http://schemas.microsoft.com/office/powerpoint/2010/main" val="208484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BE0EFE75-2EF4-460E-ACE8-B524801CC739}"/>
              </a:ext>
            </a:extLst>
          </p:cNvPr>
          <p:cNvSpPr/>
          <p:nvPr userDrawn="1"/>
        </p:nvSpPr>
        <p:spPr>
          <a:xfrm flipV="1">
            <a:off x="0" y="0"/>
            <a:ext cx="10810875" cy="5999163"/>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6" name="Straight Connector 5">
            <a:extLst>
              <a:ext uri="{FF2B5EF4-FFF2-40B4-BE49-F238E27FC236}">
                <a16:creationId xmlns:a16="http://schemas.microsoft.com/office/drawing/2014/main" id="{8176F060-E2EE-446B-A919-D16FA988942C}"/>
              </a:ext>
            </a:extLst>
          </p:cNvPr>
          <p:cNvCxnSpPr>
            <a:cxnSpLocks/>
          </p:cNvCxnSpPr>
          <p:nvPr userDrawn="1"/>
        </p:nvCxnSpPr>
        <p:spPr>
          <a:xfrm flipV="1">
            <a:off x="0" y="5345113"/>
            <a:ext cx="2362200" cy="1241425"/>
          </a:xfrm>
          <a:prstGeom prst="line">
            <a:avLst/>
          </a:prstGeom>
          <a:ln>
            <a:solidFill>
              <a:srgbClr val="F0D4B1"/>
            </a:solidFill>
          </a:ln>
        </p:spPr>
        <p:style>
          <a:lnRef idx="1">
            <a:schemeClr val="accent1"/>
          </a:lnRef>
          <a:fillRef idx="0">
            <a:schemeClr val="accent1"/>
          </a:fillRef>
          <a:effectRef idx="0">
            <a:schemeClr val="accent1"/>
          </a:effectRef>
          <a:fontRef idx="minor">
            <a:schemeClr val="tx1"/>
          </a:fontRef>
        </p:style>
      </p:cxnSp>
      <p:sp>
        <p:nvSpPr>
          <p:cNvPr id="5" name="Picture Placeholder 31" title="Image"/>
          <p:cNvSpPr>
            <a:spLocks noGrp="1"/>
          </p:cNvSpPr>
          <p:nvPr>
            <p:ph type="pic" sz="quarter" idx="13"/>
          </p:nvPr>
        </p:nvSpPr>
        <p:spPr>
          <a:xfrm>
            <a:off x="359229" y="326570"/>
            <a:ext cx="11473542" cy="6204859"/>
          </a:xfrm>
          <a:prstGeom prst="rect">
            <a:avLst/>
          </a:prstGeom>
          <a:solidFill>
            <a:schemeClr val="bg1">
              <a:lumMod val="85000"/>
            </a:schemeClr>
          </a:solidFill>
        </p:spPr>
        <p:txBody>
          <a:bodyPr lIns="0" tIns="0" anchor="ctr"/>
          <a:lstStyle>
            <a:lvl1pPr marL="0" indent="0" algn="ctr">
              <a:buNone/>
              <a:defRPr sz="1100" i="1">
                <a:latin typeface="Times New Roman" panose="02020603050405020304" pitchFamily="18" charset="0"/>
                <a:cs typeface="Times New Roman" panose="02020603050405020304" pitchFamily="18" charset="0"/>
              </a:defRPr>
            </a:lvl1pPr>
          </a:lstStyle>
          <a:p>
            <a:pPr lvl="0"/>
            <a:r>
              <a:rPr lang="en-US" noProof="0"/>
              <a:t>Click icon to add picture</a:t>
            </a:r>
          </a:p>
        </p:txBody>
      </p:sp>
      <p:sp>
        <p:nvSpPr>
          <p:cNvPr id="9" name="Title 1" title="Title "/>
          <p:cNvSpPr>
            <a:spLocks noGrp="1"/>
          </p:cNvSpPr>
          <p:nvPr>
            <p:ph type="title"/>
          </p:nvPr>
        </p:nvSpPr>
        <p:spPr>
          <a:xfrm>
            <a:off x="359229" y="558802"/>
            <a:ext cx="8333222" cy="939798"/>
          </a:xfrm>
          <a:prstGeom prst="rect">
            <a:avLst/>
          </a:prstGeom>
          <a:solidFill>
            <a:schemeClr val="bg1">
              <a:alpha val="90000"/>
            </a:schemeClr>
          </a:solidFill>
        </p:spPr>
        <p:txBody>
          <a:bodyPr lIns="288000" anchor="ctr">
            <a:normAutofit/>
          </a:bodyPr>
          <a:lstStyle>
            <a:lvl1pPr>
              <a:defRPr sz="3600" b="1">
                <a:solidFill>
                  <a:schemeClr val="tx1"/>
                </a:solidFill>
              </a:defRPr>
            </a:lvl1pPr>
          </a:lstStyle>
          <a:p>
            <a:r>
              <a:rPr lang="en-US" noProof="0"/>
              <a:t>Click to edit Master title style</a:t>
            </a:r>
          </a:p>
        </p:txBody>
      </p:sp>
    </p:spTree>
    <p:extLst>
      <p:ext uri="{BB962C8B-B14F-4D97-AF65-F5344CB8AC3E}">
        <p14:creationId xmlns:p14="http://schemas.microsoft.com/office/powerpoint/2010/main" val="2246905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8" name="Shape 4157">
            <a:extLst>
              <a:ext uri="{FF2B5EF4-FFF2-40B4-BE49-F238E27FC236}">
                <a16:creationId xmlns:a16="http://schemas.microsoft.com/office/drawing/2014/main" id="{AF235C6A-29ED-4073-B106-C3E1F76DECDE}"/>
              </a:ext>
            </a:extLst>
          </p:cNvPr>
          <p:cNvSpPr/>
          <p:nvPr userDrawn="1"/>
        </p:nvSpPr>
        <p:spPr>
          <a:xfrm>
            <a:off x="6459538" y="3505200"/>
            <a:ext cx="258762" cy="258763"/>
          </a:xfrm>
          <a:custGeom>
            <a:avLst/>
            <a:gdLst/>
            <a:ahLst/>
            <a:cxnLst>
              <a:cxn ang="0">
                <a:pos x="wd2" y="hd2"/>
              </a:cxn>
              <a:cxn ang="5400000">
                <a:pos x="wd2" y="hd2"/>
              </a:cxn>
              <a:cxn ang="10800000">
                <a:pos x="wd2" y="hd2"/>
              </a:cxn>
              <a:cxn ang="16200000">
                <a:pos x="wd2" y="hd2"/>
              </a:cxn>
            </a:cxnLst>
            <a:rect l="0" t="0" r="r" b="b"/>
            <a:pathLst>
              <a:path w="21600" h="21600" extrusionOk="0">
                <a:moveTo>
                  <a:pt x="17958" y="17505"/>
                </a:moveTo>
                <a:cubicBezTo>
                  <a:pt x="17372" y="16944"/>
                  <a:pt x="16242" y="15945"/>
                  <a:pt x="15117" y="15413"/>
                </a:cubicBezTo>
                <a:cubicBezTo>
                  <a:pt x="14189" y="14975"/>
                  <a:pt x="13657" y="14531"/>
                  <a:pt x="13491" y="14057"/>
                </a:cubicBezTo>
                <a:cubicBezTo>
                  <a:pt x="13377" y="13728"/>
                  <a:pt x="13428" y="13351"/>
                  <a:pt x="13649" y="12904"/>
                </a:cubicBezTo>
                <a:cubicBezTo>
                  <a:pt x="13815" y="12567"/>
                  <a:pt x="13972" y="12286"/>
                  <a:pt x="14117" y="12028"/>
                </a:cubicBezTo>
                <a:cubicBezTo>
                  <a:pt x="14730" y="10934"/>
                  <a:pt x="15203" y="10145"/>
                  <a:pt x="15203" y="7348"/>
                </a:cubicBezTo>
                <a:cubicBezTo>
                  <a:pt x="15203" y="3162"/>
                  <a:pt x="12787" y="2951"/>
                  <a:pt x="12309" y="2951"/>
                </a:cubicBezTo>
                <a:cubicBezTo>
                  <a:pt x="11917" y="2951"/>
                  <a:pt x="11672" y="3037"/>
                  <a:pt x="11435" y="3121"/>
                </a:cubicBezTo>
                <a:cubicBezTo>
                  <a:pt x="11175" y="3213"/>
                  <a:pt x="10907" y="3309"/>
                  <a:pt x="10296" y="3319"/>
                </a:cubicBezTo>
                <a:cubicBezTo>
                  <a:pt x="9190" y="3337"/>
                  <a:pt x="6873" y="3375"/>
                  <a:pt x="6873" y="7226"/>
                </a:cubicBezTo>
                <a:cubicBezTo>
                  <a:pt x="6873" y="9919"/>
                  <a:pt x="7574" y="11156"/>
                  <a:pt x="8125" y="12150"/>
                </a:cubicBezTo>
                <a:cubicBezTo>
                  <a:pt x="8266" y="12404"/>
                  <a:pt x="8399" y="12645"/>
                  <a:pt x="8505" y="12885"/>
                </a:cubicBezTo>
                <a:cubicBezTo>
                  <a:pt x="8973" y="13949"/>
                  <a:pt x="8631" y="14693"/>
                  <a:pt x="7426" y="15224"/>
                </a:cubicBezTo>
                <a:cubicBezTo>
                  <a:pt x="5905" y="15897"/>
                  <a:pt x="5188" y="16247"/>
                  <a:pt x="3693" y="17562"/>
                </a:cubicBezTo>
                <a:cubicBezTo>
                  <a:pt x="2017" y="15800"/>
                  <a:pt x="982" y="13423"/>
                  <a:pt x="982" y="10800"/>
                </a:cubicBezTo>
                <a:cubicBezTo>
                  <a:pt x="982" y="5377"/>
                  <a:pt x="5377" y="982"/>
                  <a:pt x="10800" y="982"/>
                </a:cubicBezTo>
                <a:cubicBezTo>
                  <a:pt x="16223" y="982"/>
                  <a:pt x="20618" y="5377"/>
                  <a:pt x="20618" y="10800"/>
                </a:cubicBezTo>
                <a:cubicBezTo>
                  <a:pt x="20618" y="13395"/>
                  <a:pt x="19603" y="15749"/>
                  <a:pt x="17958" y="17505"/>
                </a:cubicBezTo>
                <a:moveTo>
                  <a:pt x="10800" y="20618"/>
                </a:moveTo>
                <a:cubicBezTo>
                  <a:pt x="8356" y="20618"/>
                  <a:pt x="6125" y="19720"/>
                  <a:pt x="4407" y="18242"/>
                </a:cubicBezTo>
                <a:cubicBezTo>
                  <a:pt x="5730" y="17084"/>
                  <a:pt x="6362" y="16767"/>
                  <a:pt x="7823" y="16122"/>
                </a:cubicBezTo>
                <a:cubicBezTo>
                  <a:pt x="9515" y="15375"/>
                  <a:pt x="10091" y="14051"/>
                  <a:pt x="9403" y="12489"/>
                </a:cubicBezTo>
                <a:cubicBezTo>
                  <a:pt x="9279" y="12208"/>
                  <a:pt x="9136" y="11949"/>
                  <a:pt x="8984" y="11674"/>
                </a:cubicBezTo>
                <a:cubicBezTo>
                  <a:pt x="8461" y="10732"/>
                  <a:pt x="7855" y="9665"/>
                  <a:pt x="7855" y="7226"/>
                </a:cubicBezTo>
                <a:cubicBezTo>
                  <a:pt x="7855" y="4341"/>
                  <a:pt x="9224" y="4318"/>
                  <a:pt x="10312" y="4300"/>
                </a:cubicBezTo>
                <a:cubicBezTo>
                  <a:pt x="11084" y="4287"/>
                  <a:pt x="11461" y="4154"/>
                  <a:pt x="11763" y="4047"/>
                </a:cubicBezTo>
                <a:cubicBezTo>
                  <a:pt x="11964" y="3975"/>
                  <a:pt x="12086" y="3933"/>
                  <a:pt x="12309" y="3933"/>
                </a:cubicBezTo>
                <a:cubicBezTo>
                  <a:pt x="13218" y="3933"/>
                  <a:pt x="14221" y="4830"/>
                  <a:pt x="14221" y="7348"/>
                </a:cubicBezTo>
                <a:cubicBezTo>
                  <a:pt x="14221" y="9888"/>
                  <a:pt x="13840" y="10513"/>
                  <a:pt x="13261" y="11548"/>
                </a:cubicBezTo>
                <a:cubicBezTo>
                  <a:pt x="13108" y="11820"/>
                  <a:pt x="12943" y="12115"/>
                  <a:pt x="12768" y="12470"/>
                </a:cubicBezTo>
                <a:cubicBezTo>
                  <a:pt x="12430" y="13155"/>
                  <a:pt x="12362" y="13798"/>
                  <a:pt x="12565" y="14380"/>
                </a:cubicBezTo>
                <a:cubicBezTo>
                  <a:pt x="12825" y="15126"/>
                  <a:pt x="13502" y="15737"/>
                  <a:pt x="14696" y="16302"/>
                </a:cubicBezTo>
                <a:cubicBezTo>
                  <a:pt x="15675" y="16764"/>
                  <a:pt x="16700" y="17667"/>
                  <a:pt x="17251" y="18189"/>
                </a:cubicBezTo>
                <a:cubicBezTo>
                  <a:pt x="15525" y="19697"/>
                  <a:pt x="13272" y="20618"/>
                  <a:pt x="10800" y="20618"/>
                </a:cubicBezTo>
                <a:moveTo>
                  <a:pt x="10800" y="0"/>
                </a:moveTo>
                <a:cubicBezTo>
                  <a:pt x="4835" y="0"/>
                  <a:pt x="0" y="4835"/>
                  <a:pt x="0" y="10800"/>
                </a:cubicBezTo>
                <a:cubicBezTo>
                  <a:pt x="0" y="16764"/>
                  <a:pt x="4835" y="21600"/>
                  <a:pt x="10800" y="21600"/>
                </a:cubicBezTo>
                <a:cubicBezTo>
                  <a:pt x="16765" y="21600"/>
                  <a:pt x="21600" y="16764"/>
                  <a:pt x="21600" y="10800"/>
                </a:cubicBezTo>
                <a:cubicBezTo>
                  <a:pt x="21600" y="4835"/>
                  <a:pt x="16765" y="0"/>
                  <a:pt x="10800" y="0"/>
                </a:cubicBezTo>
              </a:path>
            </a:pathLst>
          </a:custGeom>
          <a:solidFill>
            <a:schemeClr val="accent2"/>
          </a:solidFill>
          <a:ln w="12700">
            <a:solidFill>
              <a:srgbClr val="BA6E2C"/>
            </a:solidFill>
            <a:miter lim="400000"/>
          </a:ln>
        </p:spPr>
        <p:txBody>
          <a:bodyPr lIns="38100" tIns="38100" rIns="38100" bIns="38100" anchor="ctr"/>
          <a:lstStyle/>
          <a:p>
            <a:pPr algn="ctr" eaLnBrk="1" fontAlgn="auto" hangingPunct="1">
              <a:spcBef>
                <a:spcPts val="0"/>
              </a:spcBef>
              <a:spcAft>
                <a:spcPts val="0"/>
              </a:spcAft>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sz="300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endParaRPr>
          </a:p>
        </p:txBody>
      </p:sp>
      <p:sp>
        <p:nvSpPr>
          <p:cNvPr id="12" name="Shape 4186">
            <a:extLst>
              <a:ext uri="{FF2B5EF4-FFF2-40B4-BE49-F238E27FC236}">
                <a16:creationId xmlns:a16="http://schemas.microsoft.com/office/drawing/2014/main" id="{644C4386-1E8C-466E-8DAF-2906658ECD00}"/>
              </a:ext>
            </a:extLst>
          </p:cNvPr>
          <p:cNvSpPr/>
          <p:nvPr userDrawn="1"/>
        </p:nvSpPr>
        <p:spPr>
          <a:xfrm>
            <a:off x="6507163" y="3897313"/>
            <a:ext cx="161925" cy="296862"/>
          </a:xfrm>
          <a:custGeom>
            <a:avLst/>
            <a:gdLst/>
            <a:ahLst/>
            <a:cxnLst>
              <a:cxn ang="0">
                <a:pos x="wd2" y="hd2"/>
              </a:cxn>
              <a:cxn ang="5400000">
                <a:pos x="wd2" y="hd2"/>
              </a:cxn>
              <a:cxn ang="10800000">
                <a:pos x="wd2" y="hd2"/>
              </a:cxn>
              <a:cxn ang="16200000">
                <a:pos x="wd2" y="hd2"/>
              </a:cxn>
            </a:cxnLst>
            <a:rect l="0" t="0" r="r" b="b"/>
            <a:pathLst>
              <a:path w="21600" h="21600" extrusionOk="0">
                <a:moveTo>
                  <a:pt x="11700" y="1473"/>
                </a:moveTo>
                <a:lnTo>
                  <a:pt x="9900" y="1473"/>
                </a:lnTo>
                <a:cubicBezTo>
                  <a:pt x="9403" y="1473"/>
                  <a:pt x="9000" y="1692"/>
                  <a:pt x="9000" y="1964"/>
                </a:cubicBezTo>
                <a:cubicBezTo>
                  <a:pt x="9000" y="2235"/>
                  <a:pt x="9403" y="2455"/>
                  <a:pt x="9900" y="2455"/>
                </a:cubicBezTo>
                <a:lnTo>
                  <a:pt x="11700" y="2455"/>
                </a:lnTo>
                <a:cubicBezTo>
                  <a:pt x="12197" y="2455"/>
                  <a:pt x="12600" y="2235"/>
                  <a:pt x="12600" y="1964"/>
                </a:cubicBezTo>
                <a:cubicBezTo>
                  <a:pt x="12600" y="1692"/>
                  <a:pt x="12197" y="1473"/>
                  <a:pt x="11700" y="1473"/>
                </a:cubicBezTo>
                <a:moveTo>
                  <a:pt x="19800" y="2945"/>
                </a:moveTo>
                <a:lnTo>
                  <a:pt x="1800" y="2945"/>
                </a:lnTo>
                <a:lnTo>
                  <a:pt x="1800" y="1964"/>
                </a:lnTo>
                <a:cubicBezTo>
                  <a:pt x="1800" y="1422"/>
                  <a:pt x="2605" y="982"/>
                  <a:pt x="3600" y="982"/>
                </a:cubicBezTo>
                <a:lnTo>
                  <a:pt x="18000" y="982"/>
                </a:lnTo>
                <a:cubicBezTo>
                  <a:pt x="18993" y="982"/>
                  <a:pt x="19800" y="1422"/>
                  <a:pt x="19800" y="1964"/>
                </a:cubicBezTo>
                <a:cubicBezTo>
                  <a:pt x="19800" y="1964"/>
                  <a:pt x="19800" y="2945"/>
                  <a:pt x="19800" y="2945"/>
                </a:cubicBezTo>
                <a:close/>
                <a:moveTo>
                  <a:pt x="19800" y="17673"/>
                </a:moveTo>
                <a:lnTo>
                  <a:pt x="1800" y="17673"/>
                </a:lnTo>
                <a:lnTo>
                  <a:pt x="1800" y="3927"/>
                </a:lnTo>
                <a:lnTo>
                  <a:pt x="19800" y="3927"/>
                </a:lnTo>
                <a:cubicBezTo>
                  <a:pt x="19800" y="3927"/>
                  <a:pt x="19800" y="17673"/>
                  <a:pt x="19800" y="17673"/>
                </a:cubicBezTo>
                <a:close/>
                <a:moveTo>
                  <a:pt x="19800" y="19636"/>
                </a:moveTo>
                <a:cubicBezTo>
                  <a:pt x="19800" y="20179"/>
                  <a:pt x="18993" y="20618"/>
                  <a:pt x="18000" y="20618"/>
                </a:cubicBezTo>
                <a:lnTo>
                  <a:pt x="3600" y="20618"/>
                </a:lnTo>
                <a:cubicBezTo>
                  <a:pt x="2605" y="20618"/>
                  <a:pt x="1800" y="20179"/>
                  <a:pt x="1800" y="19636"/>
                </a:cubicBezTo>
                <a:lnTo>
                  <a:pt x="1800" y="18655"/>
                </a:lnTo>
                <a:lnTo>
                  <a:pt x="19800" y="18655"/>
                </a:lnTo>
                <a:cubicBezTo>
                  <a:pt x="19800" y="18655"/>
                  <a:pt x="19800" y="19636"/>
                  <a:pt x="19800" y="19636"/>
                </a:cubicBezTo>
                <a:close/>
                <a:moveTo>
                  <a:pt x="18000" y="0"/>
                </a:moveTo>
                <a:lnTo>
                  <a:pt x="3600" y="0"/>
                </a:lnTo>
                <a:cubicBezTo>
                  <a:pt x="1612" y="0"/>
                  <a:pt x="0" y="879"/>
                  <a:pt x="0" y="1964"/>
                </a:cubicBezTo>
                <a:lnTo>
                  <a:pt x="0" y="19636"/>
                </a:lnTo>
                <a:cubicBezTo>
                  <a:pt x="0" y="20721"/>
                  <a:pt x="1612" y="21600"/>
                  <a:pt x="3600" y="21600"/>
                </a:cubicBezTo>
                <a:lnTo>
                  <a:pt x="18000" y="21600"/>
                </a:lnTo>
                <a:cubicBezTo>
                  <a:pt x="19988" y="21600"/>
                  <a:pt x="21600" y="20721"/>
                  <a:pt x="21600" y="19636"/>
                </a:cubicBezTo>
                <a:lnTo>
                  <a:pt x="21600" y="1964"/>
                </a:lnTo>
                <a:cubicBezTo>
                  <a:pt x="21600" y="879"/>
                  <a:pt x="19988" y="0"/>
                  <a:pt x="18000" y="0"/>
                </a:cubicBezTo>
                <a:moveTo>
                  <a:pt x="10800" y="20127"/>
                </a:moveTo>
                <a:cubicBezTo>
                  <a:pt x="11297" y="20127"/>
                  <a:pt x="11700" y="19908"/>
                  <a:pt x="11700" y="19636"/>
                </a:cubicBezTo>
                <a:cubicBezTo>
                  <a:pt x="11700" y="19366"/>
                  <a:pt x="11297" y="19145"/>
                  <a:pt x="10800" y="19145"/>
                </a:cubicBezTo>
                <a:cubicBezTo>
                  <a:pt x="10303" y="19145"/>
                  <a:pt x="9900" y="19366"/>
                  <a:pt x="9900" y="19636"/>
                </a:cubicBezTo>
                <a:cubicBezTo>
                  <a:pt x="9900" y="19908"/>
                  <a:pt x="10303" y="20127"/>
                  <a:pt x="10800" y="20127"/>
                </a:cubicBezTo>
              </a:path>
            </a:pathLst>
          </a:custGeom>
          <a:solidFill>
            <a:schemeClr val="accent2"/>
          </a:solidFill>
          <a:ln w="12700">
            <a:solidFill>
              <a:srgbClr val="BA6E2C"/>
            </a:solidFill>
            <a:miter lim="400000"/>
          </a:ln>
        </p:spPr>
        <p:txBody>
          <a:bodyPr lIns="38100" tIns="38100" rIns="38100" bIns="38100" anchor="ctr"/>
          <a:lstStyle/>
          <a:p>
            <a:pPr algn="ctr" eaLnBrk="1" fontAlgn="auto" hangingPunct="1">
              <a:spcBef>
                <a:spcPts val="0"/>
              </a:spcBef>
              <a:spcAft>
                <a:spcPts val="0"/>
              </a:spcAft>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sz="300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endParaRPr>
          </a:p>
        </p:txBody>
      </p:sp>
      <p:sp>
        <p:nvSpPr>
          <p:cNvPr id="14" name="Shape 4379">
            <a:extLst>
              <a:ext uri="{FF2B5EF4-FFF2-40B4-BE49-F238E27FC236}">
                <a16:creationId xmlns:a16="http://schemas.microsoft.com/office/drawing/2014/main" id="{5B1521C3-EF31-4250-A334-B11D8C371C86}"/>
              </a:ext>
            </a:extLst>
          </p:cNvPr>
          <p:cNvSpPr/>
          <p:nvPr userDrawn="1"/>
        </p:nvSpPr>
        <p:spPr>
          <a:xfrm>
            <a:off x="6459538" y="4327525"/>
            <a:ext cx="258762" cy="188913"/>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chemeClr val="accent2"/>
          </a:solidFill>
          <a:ln w="12700">
            <a:solidFill>
              <a:srgbClr val="BA6E2C"/>
            </a:solidFill>
            <a:miter lim="400000"/>
          </a:ln>
        </p:spPr>
        <p:txBody>
          <a:bodyPr lIns="38100" tIns="38100" rIns="38100" bIns="38100" anchor="ctr"/>
          <a:lstStyle/>
          <a:p>
            <a:pPr algn="ctr" eaLnBrk="1" fontAlgn="auto" hangingPunct="1">
              <a:spcBef>
                <a:spcPts val="0"/>
              </a:spcBef>
              <a:spcAft>
                <a:spcPts val="0"/>
              </a:spcAft>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sz="300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endParaRPr>
          </a:p>
        </p:txBody>
      </p:sp>
      <p:sp>
        <p:nvSpPr>
          <p:cNvPr id="15" name="Shape 4487">
            <a:extLst>
              <a:ext uri="{FF2B5EF4-FFF2-40B4-BE49-F238E27FC236}">
                <a16:creationId xmlns:a16="http://schemas.microsoft.com/office/drawing/2014/main" id="{1CA615DE-5DF8-48C3-81F3-6E1F11167B25}"/>
              </a:ext>
            </a:extLst>
          </p:cNvPr>
          <p:cNvSpPr/>
          <p:nvPr userDrawn="1"/>
        </p:nvSpPr>
        <p:spPr>
          <a:xfrm>
            <a:off x="6472238" y="4649788"/>
            <a:ext cx="233362" cy="233362"/>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accent2"/>
          </a:solidFill>
          <a:ln w="12700">
            <a:solidFill>
              <a:srgbClr val="BA6E2C"/>
            </a:solidFill>
            <a:miter lim="400000"/>
          </a:ln>
        </p:spPr>
        <p:txBody>
          <a:bodyPr lIns="38100" tIns="38100" rIns="38100" bIns="38100" anchor="ctr"/>
          <a:lstStyle/>
          <a:p>
            <a:pPr algn="ctr" eaLnBrk="1" fontAlgn="auto" hangingPunct="1">
              <a:spcBef>
                <a:spcPts val="0"/>
              </a:spcBef>
              <a:spcAft>
                <a:spcPts val="0"/>
              </a:spcAft>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sz="300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endParaRPr>
          </a:p>
        </p:txBody>
      </p:sp>
      <p:sp>
        <p:nvSpPr>
          <p:cNvPr id="16" name="Right Triangle 15">
            <a:extLst>
              <a:ext uri="{FF2B5EF4-FFF2-40B4-BE49-F238E27FC236}">
                <a16:creationId xmlns:a16="http://schemas.microsoft.com/office/drawing/2014/main" id="{D160F2B3-A959-4ACD-952B-D0630BBF9F01}"/>
              </a:ext>
            </a:extLst>
          </p:cNvPr>
          <p:cNvSpPr/>
          <p:nvPr userDrawn="1"/>
        </p:nvSpPr>
        <p:spPr>
          <a:xfrm flipV="1">
            <a:off x="0" y="0"/>
            <a:ext cx="10625138" cy="540385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17" name="Straight Connector 16">
            <a:extLst>
              <a:ext uri="{FF2B5EF4-FFF2-40B4-BE49-F238E27FC236}">
                <a16:creationId xmlns:a16="http://schemas.microsoft.com/office/drawing/2014/main" id="{518588D5-A129-41D2-8D59-2491405053AC}"/>
              </a:ext>
            </a:extLst>
          </p:cNvPr>
          <p:cNvCxnSpPr>
            <a:cxnSpLocks/>
          </p:cNvCxnSpPr>
          <p:nvPr userDrawn="1"/>
        </p:nvCxnSpPr>
        <p:spPr>
          <a:xfrm flipV="1">
            <a:off x="0" y="0"/>
            <a:ext cx="6030913" cy="3005138"/>
          </a:xfrm>
          <a:prstGeom prst="line">
            <a:avLst/>
          </a:prstGeom>
          <a:ln>
            <a:solidFill>
              <a:srgbClr val="F0D4B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F8AE294-7FFA-458A-B625-5527BB4A488A}"/>
              </a:ext>
            </a:extLst>
          </p:cNvPr>
          <p:cNvCxnSpPr>
            <a:cxnSpLocks/>
          </p:cNvCxnSpPr>
          <p:nvPr userDrawn="1"/>
        </p:nvCxnSpPr>
        <p:spPr>
          <a:xfrm flipV="1">
            <a:off x="6375400" y="3924300"/>
            <a:ext cx="5816600" cy="2933700"/>
          </a:xfrm>
          <a:prstGeom prst="line">
            <a:avLst/>
          </a:prstGeom>
          <a:ln>
            <a:solidFill>
              <a:srgbClr val="F0D4B1"/>
            </a:solidFill>
          </a:ln>
        </p:spPr>
        <p:style>
          <a:lnRef idx="1">
            <a:schemeClr val="accent1"/>
          </a:lnRef>
          <a:fillRef idx="0">
            <a:schemeClr val="accent1"/>
          </a:fillRef>
          <a:effectRef idx="0">
            <a:schemeClr val="accent1"/>
          </a:effectRef>
          <a:fontRef idx="minor">
            <a:schemeClr val="tx1"/>
          </a:fontRef>
        </p:style>
      </p:cxnSp>
      <p:sp>
        <p:nvSpPr>
          <p:cNvPr id="2" name="Title 1" title="Title"/>
          <p:cNvSpPr>
            <a:spLocks noGrp="1"/>
          </p:cNvSpPr>
          <p:nvPr>
            <p:ph type="ctrTitle"/>
          </p:nvPr>
        </p:nvSpPr>
        <p:spPr>
          <a:xfrm>
            <a:off x="6375721" y="1821022"/>
            <a:ext cx="4853573" cy="1616252"/>
          </a:xfrm>
          <a:prstGeom prst="rect">
            <a:avLst/>
          </a:prstGeom>
        </p:spPr>
        <p:txBody>
          <a:bodyPr>
            <a:normAutofit/>
          </a:bodyPr>
          <a:lstStyle>
            <a:lvl1pPr algn="l">
              <a:defRPr sz="4300" b="1">
                <a:solidFill>
                  <a:schemeClr val="accent1"/>
                </a:solidFill>
              </a:defRPr>
            </a:lvl1pPr>
          </a:lstStyle>
          <a:p>
            <a:r>
              <a:rPr lang="en-US" noProof="0"/>
              <a:t>Click to edit Master title style</a:t>
            </a:r>
          </a:p>
        </p:txBody>
      </p:sp>
      <p:sp>
        <p:nvSpPr>
          <p:cNvPr id="9" name="Text Placeholder 3"/>
          <p:cNvSpPr>
            <a:spLocks noGrp="1"/>
          </p:cNvSpPr>
          <p:nvPr>
            <p:ph type="body" sz="quarter" idx="15"/>
          </p:nvPr>
        </p:nvSpPr>
        <p:spPr>
          <a:xfrm>
            <a:off x="6822929" y="3461163"/>
            <a:ext cx="3445782" cy="288000"/>
          </a:xfrm>
          <a:prstGeom prst="rect">
            <a:avLst/>
          </a:prstGeom>
        </p:spPr>
        <p:txBody>
          <a:bodyPr/>
          <a:lstStyle>
            <a:lvl1pPr marL="0" indent="0">
              <a:buNone/>
              <a:defRPr sz="1800">
                <a:latin typeface="+mn-lt"/>
                <a:cs typeface="Calibri Light" panose="020F0302020204030204" pitchFamily="34" charset="0"/>
              </a:defRPr>
            </a:lvl1pPr>
          </a:lstStyle>
          <a:p>
            <a:pPr lvl="0"/>
            <a:r>
              <a:rPr lang="en-US" noProof="0"/>
              <a:t>Click to edit Master text styles</a:t>
            </a:r>
          </a:p>
        </p:txBody>
      </p:sp>
      <p:sp>
        <p:nvSpPr>
          <p:cNvPr id="10" name="Text Placeholder 4"/>
          <p:cNvSpPr>
            <a:spLocks noGrp="1"/>
          </p:cNvSpPr>
          <p:nvPr>
            <p:ph type="body" sz="quarter" idx="16"/>
          </p:nvPr>
        </p:nvSpPr>
        <p:spPr>
          <a:xfrm>
            <a:off x="6822929" y="3839451"/>
            <a:ext cx="3445782" cy="288000"/>
          </a:xfrm>
          <a:prstGeom prst="rect">
            <a:avLst/>
          </a:prstGeom>
        </p:spPr>
        <p:txBody>
          <a:bodyPr/>
          <a:lstStyle>
            <a:lvl1pPr marL="0" indent="0">
              <a:buNone/>
              <a:defRPr sz="1800">
                <a:latin typeface="+mn-lt"/>
                <a:cs typeface="Calibri Light" panose="020F0302020204030204" pitchFamily="34" charset="0"/>
              </a:defRPr>
            </a:lvl1pPr>
          </a:lstStyle>
          <a:p>
            <a:pPr lvl="0"/>
            <a:r>
              <a:rPr lang="en-US" noProof="0"/>
              <a:t>Click to edit Master text styles</a:t>
            </a:r>
          </a:p>
        </p:txBody>
      </p:sp>
      <p:sp>
        <p:nvSpPr>
          <p:cNvPr id="11" name="Text Placeholder 5"/>
          <p:cNvSpPr>
            <a:spLocks noGrp="1"/>
          </p:cNvSpPr>
          <p:nvPr>
            <p:ph type="body" sz="quarter" idx="17"/>
          </p:nvPr>
        </p:nvSpPr>
        <p:spPr>
          <a:xfrm>
            <a:off x="6822928" y="4216669"/>
            <a:ext cx="3445783" cy="289070"/>
          </a:xfrm>
          <a:prstGeom prst="rect">
            <a:avLst/>
          </a:prstGeom>
        </p:spPr>
        <p:txBody>
          <a:bodyPr/>
          <a:lstStyle>
            <a:lvl1pPr marL="0" indent="0">
              <a:buNone/>
              <a:defRPr sz="1800">
                <a:latin typeface="+mn-lt"/>
                <a:cs typeface="Calibri Light" panose="020F0302020204030204" pitchFamily="34" charset="0"/>
              </a:defRPr>
            </a:lvl1pPr>
          </a:lstStyle>
          <a:p>
            <a:pPr lvl="0"/>
            <a:r>
              <a:rPr lang="en-US" noProof="0"/>
              <a:t>Click to edit Master text styles</a:t>
            </a:r>
          </a:p>
        </p:txBody>
      </p:sp>
      <p:sp>
        <p:nvSpPr>
          <p:cNvPr id="13" name="Text Placeholder 21"/>
          <p:cNvSpPr>
            <a:spLocks noGrp="1"/>
          </p:cNvSpPr>
          <p:nvPr>
            <p:ph type="body" sz="quarter" idx="18"/>
          </p:nvPr>
        </p:nvSpPr>
        <p:spPr>
          <a:xfrm>
            <a:off x="6822929" y="4594957"/>
            <a:ext cx="3445782" cy="288000"/>
          </a:xfrm>
          <a:prstGeom prst="rect">
            <a:avLst/>
          </a:prstGeom>
        </p:spPr>
        <p:txBody>
          <a:bodyPr/>
          <a:lstStyle>
            <a:lvl1pPr marL="0" indent="0">
              <a:buNone/>
              <a:defRPr sz="1800">
                <a:latin typeface="+mn-lt"/>
                <a:cs typeface="Calibri Light" panose="020F0302020204030204" pitchFamily="34" charset="0"/>
              </a:defRPr>
            </a:lvl1pPr>
          </a:lstStyle>
          <a:p>
            <a:pPr lvl="0"/>
            <a:r>
              <a:rPr lang="en-US" noProof="0"/>
              <a:t>Click to edit Master text styles</a:t>
            </a:r>
          </a:p>
        </p:txBody>
      </p:sp>
      <p:sp>
        <p:nvSpPr>
          <p:cNvPr id="27" name="Picture Placeholder 24"/>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tx1"/>
                </a:solidFill>
              </a:defRPr>
            </a:lvl1pPr>
          </a:lstStyle>
          <a:p>
            <a:pPr lvl="0"/>
            <a:r>
              <a:rPr lang="en-US" noProof="0"/>
              <a:t>Click icon to add picture</a:t>
            </a:r>
          </a:p>
        </p:txBody>
      </p:sp>
    </p:spTree>
    <p:extLst>
      <p:ext uri="{BB962C8B-B14F-4D97-AF65-F5344CB8AC3E}">
        <p14:creationId xmlns:p14="http://schemas.microsoft.com/office/powerpoint/2010/main" val="42153202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2.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34B42DE-ECE9-486A-8780-F04A9C997E22}"/>
              </a:ext>
            </a:extLst>
          </p:cNvPr>
          <p:cNvSpPr>
            <a:spLocks noGrp="1"/>
          </p:cNvSpPr>
          <p:nvPr>
            <p:ph type="ftr" sz="quarter" idx="3"/>
          </p:nvPr>
        </p:nvSpPr>
        <p:spPr>
          <a:xfrm>
            <a:off x="338138" y="6356350"/>
            <a:ext cx="411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bg2"/>
                </a:solidFill>
                <a:latin typeface="+mn-lt"/>
              </a:defRPr>
            </a:lvl1pPr>
          </a:lstStyle>
          <a:p>
            <a:pPr>
              <a:defRPr/>
            </a:pPr>
            <a:r>
              <a:rPr lang="en-US"/>
              <a:t>Add a footer</a:t>
            </a:r>
          </a:p>
        </p:txBody>
      </p:sp>
      <p:sp>
        <p:nvSpPr>
          <p:cNvPr id="6" name="Slide Number Placeholder 5">
            <a:extLst>
              <a:ext uri="{FF2B5EF4-FFF2-40B4-BE49-F238E27FC236}">
                <a16:creationId xmlns:a16="http://schemas.microsoft.com/office/drawing/2014/main" id="{52C55BC7-FC64-4E9A-A9BB-533D4E045FAA}"/>
              </a:ext>
            </a:extLst>
          </p:cNvPr>
          <p:cNvSpPr>
            <a:spLocks noGrp="1"/>
          </p:cNvSpPr>
          <p:nvPr>
            <p:ph type="sldNum" sz="quarter" idx="4"/>
          </p:nvPr>
        </p:nvSpPr>
        <p:spPr>
          <a:xfrm>
            <a:off x="11147425" y="6356350"/>
            <a:ext cx="73977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bg2"/>
                </a:solidFill>
              </a:defRPr>
            </a:lvl1pPr>
          </a:lstStyle>
          <a:p>
            <a:pPr>
              <a:defRPr/>
            </a:pPr>
            <a:fld id="{76530178-0652-427E-A8A3-856E44505338}" type="slidenum">
              <a:rPr lang="en-US" altLang="en-US"/>
              <a:pPr>
                <a:defRPr/>
              </a:pPr>
              <a:t>‹#›</a:t>
            </a:fld>
            <a:endParaRPr lang="en-US" altLang="en-US"/>
          </a:p>
        </p:txBody>
      </p:sp>
      <p:sp>
        <p:nvSpPr>
          <p:cNvPr id="4100" name="Title Placeholder 8">
            <a:extLst>
              <a:ext uri="{FF2B5EF4-FFF2-40B4-BE49-F238E27FC236}">
                <a16:creationId xmlns:a16="http://schemas.microsoft.com/office/drawing/2014/main" id="{1A88BE4F-E373-44DE-AA19-99F734F2247D}"/>
              </a:ext>
            </a:extLst>
          </p:cNvPr>
          <p:cNvSpPr>
            <a:spLocks noGrp="1" noChangeArrowheads="1"/>
          </p:cNvSpPr>
          <p:nvPr>
            <p:ph type="title"/>
          </p:nvPr>
        </p:nvSpPr>
        <p:spPr bwMode="auto">
          <a:xfrm>
            <a:off x="519113" y="209550"/>
            <a:ext cx="10834687"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b" anchorCtr="0" compatLnSpc="1">
            <a:prstTxWarp prst="textNoShape">
              <a:avLst/>
            </a:prstTxWarp>
          </a:bodyPr>
          <a:lstStyle/>
          <a:p>
            <a:pPr lvl="0"/>
            <a:r>
              <a:rPr lang="en-US" altLang="en-US"/>
              <a:t>Click to edit Master title style</a:t>
            </a:r>
          </a:p>
        </p:txBody>
      </p:sp>
    </p:spTree>
    <p:extLst>
      <p:ext uri="{BB962C8B-B14F-4D97-AF65-F5344CB8AC3E}">
        <p14:creationId xmlns:p14="http://schemas.microsoft.com/office/powerpoint/2010/main" val="12513205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3701" r:id="rId29"/>
    <p:sldLayoutId id="2147483702" r:id="rId30"/>
    <p:sldLayoutId id="2147483703" r:id="rId31"/>
    <p:sldLayoutId id="2147483704" r:id="rId32"/>
  </p:sldLayoutIdLst>
  <p:hf hdr="0"/>
  <p:txStyles>
    <p:titleStyle>
      <a:lvl1pPr algn="l" rtl="0" eaLnBrk="0" fontAlgn="base" hangingPunct="0">
        <a:lnSpc>
          <a:spcPct val="90000"/>
        </a:lnSpc>
        <a:spcBef>
          <a:spcPct val="0"/>
        </a:spcBef>
        <a:spcAft>
          <a:spcPct val="0"/>
        </a:spcAft>
        <a:defRPr lang="en-IN" sz="4400" b="1" kern="1200">
          <a:solidFill>
            <a:schemeClr val="accent1"/>
          </a:solidFill>
          <a:latin typeface="+mj-lt"/>
          <a:ea typeface="+mj-ea"/>
          <a:cs typeface="+mj-cs"/>
        </a:defRPr>
      </a:lvl1pPr>
      <a:lvl2pPr algn="l" rtl="0" eaLnBrk="0" fontAlgn="base" hangingPunct="0">
        <a:lnSpc>
          <a:spcPct val="90000"/>
        </a:lnSpc>
        <a:spcBef>
          <a:spcPct val="0"/>
        </a:spcBef>
        <a:spcAft>
          <a:spcPct val="0"/>
        </a:spcAft>
        <a:defRPr sz="4400" b="1">
          <a:solidFill>
            <a:schemeClr val="accent1"/>
          </a:solidFill>
          <a:latin typeface="Calibri" panose="020F0502020204030204" pitchFamily="34" charset="0"/>
        </a:defRPr>
      </a:lvl2pPr>
      <a:lvl3pPr algn="l" rtl="0" eaLnBrk="0" fontAlgn="base" hangingPunct="0">
        <a:lnSpc>
          <a:spcPct val="90000"/>
        </a:lnSpc>
        <a:spcBef>
          <a:spcPct val="0"/>
        </a:spcBef>
        <a:spcAft>
          <a:spcPct val="0"/>
        </a:spcAft>
        <a:defRPr sz="4400" b="1">
          <a:solidFill>
            <a:schemeClr val="accent1"/>
          </a:solidFill>
          <a:latin typeface="Calibri" panose="020F0502020204030204" pitchFamily="34" charset="0"/>
        </a:defRPr>
      </a:lvl3pPr>
      <a:lvl4pPr algn="l" rtl="0" eaLnBrk="0" fontAlgn="base" hangingPunct="0">
        <a:lnSpc>
          <a:spcPct val="90000"/>
        </a:lnSpc>
        <a:spcBef>
          <a:spcPct val="0"/>
        </a:spcBef>
        <a:spcAft>
          <a:spcPct val="0"/>
        </a:spcAft>
        <a:defRPr sz="4400" b="1">
          <a:solidFill>
            <a:schemeClr val="accent1"/>
          </a:solidFill>
          <a:latin typeface="Calibri" panose="020F0502020204030204" pitchFamily="34" charset="0"/>
        </a:defRPr>
      </a:lvl4pPr>
      <a:lvl5pPr algn="l" rtl="0" eaLnBrk="0" fontAlgn="base" hangingPunct="0">
        <a:lnSpc>
          <a:spcPct val="90000"/>
        </a:lnSpc>
        <a:spcBef>
          <a:spcPct val="0"/>
        </a:spcBef>
        <a:spcAft>
          <a:spcPct val="0"/>
        </a:spcAft>
        <a:defRPr sz="4400" b="1">
          <a:solidFill>
            <a:schemeClr val="accent1"/>
          </a:solidFill>
          <a:latin typeface="Calibri" panose="020F0502020204030204" pitchFamily="34" charset="0"/>
        </a:defRPr>
      </a:lvl5pPr>
      <a:lvl6pPr marL="457200" algn="l" rtl="0" fontAlgn="base">
        <a:lnSpc>
          <a:spcPct val="90000"/>
        </a:lnSpc>
        <a:spcBef>
          <a:spcPct val="0"/>
        </a:spcBef>
        <a:spcAft>
          <a:spcPct val="0"/>
        </a:spcAft>
        <a:defRPr sz="4400" b="1">
          <a:solidFill>
            <a:schemeClr val="accent1"/>
          </a:solidFill>
          <a:latin typeface="Calibri" panose="020F0502020204030204" pitchFamily="34" charset="0"/>
        </a:defRPr>
      </a:lvl6pPr>
      <a:lvl7pPr marL="914400" algn="l" rtl="0" fontAlgn="base">
        <a:lnSpc>
          <a:spcPct val="90000"/>
        </a:lnSpc>
        <a:spcBef>
          <a:spcPct val="0"/>
        </a:spcBef>
        <a:spcAft>
          <a:spcPct val="0"/>
        </a:spcAft>
        <a:defRPr sz="4400" b="1">
          <a:solidFill>
            <a:schemeClr val="accent1"/>
          </a:solidFill>
          <a:latin typeface="Calibri" panose="020F0502020204030204" pitchFamily="34" charset="0"/>
        </a:defRPr>
      </a:lvl7pPr>
      <a:lvl8pPr marL="1371600" algn="l" rtl="0" fontAlgn="base">
        <a:lnSpc>
          <a:spcPct val="90000"/>
        </a:lnSpc>
        <a:spcBef>
          <a:spcPct val="0"/>
        </a:spcBef>
        <a:spcAft>
          <a:spcPct val="0"/>
        </a:spcAft>
        <a:defRPr sz="4400" b="1">
          <a:solidFill>
            <a:schemeClr val="accent1"/>
          </a:solidFill>
          <a:latin typeface="Calibri" panose="020F0502020204030204" pitchFamily="34" charset="0"/>
        </a:defRPr>
      </a:lvl8pPr>
      <a:lvl9pPr marL="1828800" algn="l" rtl="0" fontAlgn="base">
        <a:lnSpc>
          <a:spcPct val="90000"/>
        </a:lnSpc>
        <a:spcBef>
          <a:spcPct val="0"/>
        </a:spcBef>
        <a:spcAft>
          <a:spcPct val="0"/>
        </a:spcAft>
        <a:defRPr sz="4400" b="1">
          <a:solidFill>
            <a:schemeClr val="accent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Clr>
          <a:srgbClr val="2E7A40"/>
        </a:buClr>
        <a:buFont typeface="Arial" panose="020B0604020202020204" pitchFamily="34" charset="0"/>
        <a:buChar char="•"/>
        <a:defRPr lang="en-US" sz="2400" kern="1200" dirty="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2E7A40"/>
        </a:buClr>
        <a:buFont typeface="Arial" panose="020B0604020202020204" pitchFamily="34" charset="0"/>
        <a:buChar char="•"/>
        <a:defRPr lang="en-US" sz="2000" kern="1200" dirty="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Clr>
          <a:srgbClr val="2E7A40"/>
        </a:buClr>
        <a:buFont typeface="Arial" panose="020B0604020202020204" pitchFamily="34" charset="0"/>
        <a:buChar char="•"/>
        <a:defRPr lang="en-US" kern="1200" dirty="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Clr>
          <a:srgbClr val="2E7A40"/>
        </a:buClr>
        <a:buFont typeface="Arial" panose="020B0604020202020204" pitchFamily="34" charset="0"/>
        <a:buChar char="•"/>
        <a:defRPr lang="en-US" sz="1600" kern="1200" dirty="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Clr>
          <a:srgbClr val="2E7A40"/>
        </a:buClr>
        <a:buFont typeface="Arial" panose="020B0604020202020204" pitchFamily="34" charset="0"/>
        <a:buChar char="•"/>
        <a:defRPr lang="en-IN"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02CAA2-0EFA-4F4A-8AC1-8524C680A0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ABAAF8-6423-7F42-BE4B-D78180EBB5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BC6DB-502C-F442-984F-952AC16328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872DE-0E22-48E5-8A00-D268608FD87F}" type="datetime1">
              <a:rPr lang="en-US" smtClean="0"/>
              <a:t>5/10/24</a:t>
            </a:fld>
            <a:endParaRPr lang="en-US"/>
          </a:p>
        </p:txBody>
      </p:sp>
      <p:sp>
        <p:nvSpPr>
          <p:cNvPr id="5" name="Footer Placeholder 4">
            <a:extLst>
              <a:ext uri="{FF2B5EF4-FFF2-40B4-BE49-F238E27FC236}">
                <a16:creationId xmlns:a16="http://schemas.microsoft.com/office/drawing/2014/main" id="{E0000755-CEAA-CA43-9FB4-D13CAB0FD6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7C95F0-BA3B-864C-96C3-F7C5D75018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D1297-FA94-7D43-9275-3BBF7943531E}" type="slidenum">
              <a:rPr lang="en-US" smtClean="0"/>
              <a:t>‹#›</a:t>
            </a:fld>
            <a:endParaRPr lang="en-US"/>
          </a:p>
        </p:txBody>
      </p:sp>
    </p:spTree>
    <p:extLst>
      <p:ext uri="{BB962C8B-B14F-4D97-AF65-F5344CB8AC3E}">
        <p14:creationId xmlns:p14="http://schemas.microsoft.com/office/powerpoint/2010/main" val="68953993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image" Target="../media/image9.tiff"/><Relationship Id="rId2" Type="http://schemas.openxmlformats.org/officeDocument/2006/relationships/image" Target="../media/image8.tiff"/><Relationship Id="rId1" Type="http://schemas.openxmlformats.org/officeDocument/2006/relationships/slideLayout" Target="../slideLayouts/slideLayout33.xml"/><Relationship Id="rId4" Type="http://schemas.openxmlformats.org/officeDocument/2006/relationships/image" Target="../media/image10.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5">
            <a:extLst>
              <a:ext uri="{FF2B5EF4-FFF2-40B4-BE49-F238E27FC236}">
                <a16:creationId xmlns:a16="http://schemas.microsoft.com/office/drawing/2014/main" id="{96575726-AB8D-477B-925E-64A6B439C3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175" y="1103313"/>
            <a:ext cx="4122738" cy="83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59" name="Text Placeholder 5">
            <a:extLst>
              <a:ext uri="{FF2B5EF4-FFF2-40B4-BE49-F238E27FC236}">
                <a16:creationId xmlns:a16="http://schemas.microsoft.com/office/drawing/2014/main" id="{91DC8B7A-0AAE-4FA8-9FD4-DC99714286B1}"/>
              </a:ext>
            </a:extLst>
          </p:cNvPr>
          <p:cNvSpPr txBox="1">
            <a:spLocks noChangeArrowheads="1"/>
          </p:cNvSpPr>
          <p:nvPr/>
        </p:nvSpPr>
        <p:spPr bwMode="auto">
          <a:xfrm>
            <a:off x="1296170" y="3973363"/>
            <a:ext cx="9256235" cy="1099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90000"/>
              </a:lnSpc>
              <a:spcBef>
                <a:spcPts val="1000"/>
              </a:spcBef>
              <a:spcAft>
                <a:spcPct val="0"/>
              </a:spcAft>
              <a:buClr>
                <a:srgbClr val="2E7A40"/>
              </a:buClr>
              <a:buSzTx/>
              <a:buFontTx/>
              <a:buNone/>
              <a:tabLst/>
              <a:defRPr/>
            </a:pPr>
            <a:r>
              <a:rPr kumimoji="0" lang="en-US" altLang="en-US" sz="2800" b="0" i="0" u="none" strike="noStrike" kern="1200" cap="none" spc="0" normalizeH="0" baseline="0" noProof="0">
                <a:ln>
                  <a:noFill/>
                </a:ln>
                <a:solidFill>
                  <a:srgbClr val="3F3F3F"/>
                </a:solidFill>
                <a:effectLst/>
                <a:uLnTx/>
                <a:uFillTx/>
                <a:latin typeface="Calibri" panose="020F0502020204030204" pitchFamily="34" charset="0"/>
                <a:ea typeface="ＭＳ Ｐゴシック" panose="020B0600070205080204" pitchFamily="34" charset="-128"/>
                <a:cs typeface="+mn-cs"/>
              </a:rPr>
              <a:t>Scenario 12: </a:t>
            </a:r>
            <a:r>
              <a:rPr kumimoji="0" lang="en-US" altLang="en-US" sz="2800" b="0" i="0" u="none" strike="noStrike" kern="1200" cap="none" spc="0" normalizeH="0" baseline="0" noProof="0" dirty="0">
                <a:ln>
                  <a:noFill/>
                </a:ln>
                <a:solidFill>
                  <a:srgbClr val="3F3F3F"/>
                </a:solidFill>
                <a:effectLst/>
                <a:uLnTx/>
                <a:uFillTx/>
                <a:latin typeface="Calibri" panose="020F0502020204030204" pitchFamily="34" charset="0"/>
                <a:ea typeface="ＭＳ Ｐゴシック" panose="020B0600070205080204" pitchFamily="34" charset="-128"/>
                <a:cs typeface="+mn-cs"/>
              </a:rPr>
              <a:t>Loading Unit Geo-Fence Characteristics</a:t>
            </a:r>
          </a:p>
          <a:p>
            <a:pPr marL="0" marR="0" lvl="0" indent="0" algn="l" defTabSz="914400" rtl="0" eaLnBrk="1" fontAlgn="base" latinLnBrk="0" hangingPunct="1">
              <a:lnSpc>
                <a:spcPct val="90000"/>
              </a:lnSpc>
              <a:spcBef>
                <a:spcPts val="1000"/>
              </a:spcBef>
              <a:spcAft>
                <a:spcPct val="0"/>
              </a:spcAft>
              <a:buClr>
                <a:srgbClr val="2E7A40"/>
              </a:buClr>
              <a:buSzTx/>
              <a:buFontTx/>
              <a:buNone/>
              <a:tabLst/>
              <a:defRPr/>
            </a:pPr>
            <a:r>
              <a:rPr lang="en-US" altLang="en-US" sz="2000" dirty="0" err="1">
                <a:solidFill>
                  <a:srgbClr val="3F3F3F"/>
                </a:solidFill>
                <a:latin typeface="Calibri" panose="020F0502020204030204" pitchFamily="34" charset="0"/>
              </a:rPr>
              <a:t>Ve</a:t>
            </a:r>
            <a:r>
              <a:rPr kumimoji="0" lang="en-US" altLang="en-US" sz="2000" b="0" i="0" u="none" strike="noStrike" kern="1200" cap="none" spc="0" normalizeH="0" baseline="0" noProof="0" dirty="0" err="1">
                <a:ln>
                  <a:noFill/>
                </a:ln>
                <a:solidFill>
                  <a:srgbClr val="3F3F3F"/>
                </a:solidFill>
                <a:effectLst/>
                <a:uLnTx/>
                <a:uFillTx/>
                <a:latin typeface="Calibri" panose="020F0502020204030204" pitchFamily="34" charset="0"/>
                <a:ea typeface="ＭＳ Ｐゴシック" panose="020B0600070205080204" pitchFamily="34" charset="-128"/>
                <a:cs typeface="+mn-cs"/>
              </a:rPr>
              <a:t>rsion</a:t>
            </a:r>
            <a:r>
              <a:rPr kumimoji="0" lang="en-US" altLang="en-US" sz="2000" b="0" i="0" u="none" strike="noStrike" kern="1200" cap="none" spc="0" normalizeH="0" baseline="0" noProof="0" dirty="0">
                <a:ln>
                  <a:noFill/>
                </a:ln>
                <a:solidFill>
                  <a:srgbClr val="3F3F3F"/>
                </a:solidFill>
                <a:effectLst/>
                <a:uLnTx/>
                <a:uFillTx/>
                <a:latin typeface="Calibri" panose="020F0502020204030204" pitchFamily="34" charset="0"/>
                <a:ea typeface="ＭＳ Ｐゴシック" panose="020B0600070205080204" pitchFamily="34" charset="-128"/>
                <a:cs typeface="+mn-cs"/>
              </a:rPr>
              <a:t> October 2020</a:t>
            </a:r>
          </a:p>
          <a:p>
            <a:pPr marL="0" marR="0" lvl="0" indent="0" algn="l" defTabSz="914400" rtl="0" eaLnBrk="1" fontAlgn="base" latinLnBrk="0" hangingPunct="1">
              <a:lnSpc>
                <a:spcPct val="90000"/>
              </a:lnSpc>
              <a:spcBef>
                <a:spcPts val="1000"/>
              </a:spcBef>
              <a:spcAft>
                <a:spcPct val="0"/>
              </a:spcAft>
              <a:buClr>
                <a:srgbClr val="2E7A40"/>
              </a:buClr>
              <a:buSzTx/>
              <a:buFontTx/>
              <a:buNone/>
              <a:tabLst/>
              <a:defRPr/>
            </a:pPr>
            <a:endParaRPr kumimoji="0" lang="en-US" altLang="en-US" sz="2400" b="0" i="0" u="none" strike="noStrike" kern="1200" cap="none" spc="0" normalizeH="0" baseline="0" noProof="0" dirty="0">
              <a:ln>
                <a:noFill/>
              </a:ln>
              <a:solidFill>
                <a:srgbClr val="3F3F3F"/>
              </a:solidFill>
              <a:effectLst/>
              <a:uLnTx/>
              <a:uFillTx/>
              <a:latin typeface="Calibri" panose="020F0502020204030204" pitchFamily="34" charset="0"/>
              <a:ea typeface="ＭＳ Ｐゴシック" panose="020B0600070205080204" pitchFamily="34" charset="-128"/>
              <a:cs typeface="+mn-cs"/>
            </a:endParaRPr>
          </a:p>
        </p:txBody>
      </p:sp>
      <p:pic>
        <p:nvPicPr>
          <p:cNvPr id="96260" name="Picture 19">
            <a:extLst>
              <a:ext uri="{FF2B5EF4-FFF2-40B4-BE49-F238E27FC236}">
                <a16:creationId xmlns:a16="http://schemas.microsoft.com/office/drawing/2014/main" id="{FA3DD556-8C06-4FDE-86A1-37870B7BF4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39" t="44743" r="7394" b="38982"/>
          <a:stretch>
            <a:fillRect/>
          </a:stretch>
        </p:blipFill>
        <p:spPr bwMode="auto">
          <a:xfrm>
            <a:off x="6452075" y="6273502"/>
            <a:ext cx="167005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61" name="Picture 16">
            <a:extLst>
              <a:ext uri="{FF2B5EF4-FFF2-40B4-BE49-F238E27FC236}">
                <a16:creationId xmlns:a16="http://schemas.microsoft.com/office/drawing/2014/main" id="{F4510B1D-3E19-4924-A455-F57C8A7702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83118" y="6278265"/>
            <a:ext cx="811213" cy="31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62" name="Picture 12">
            <a:extLst>
              <a:ext uri="{FF2B5EF4-FFF2-40B4-BE49-F238E27FC236}">
                <a16:creationId xmlns:a16="http://schemas.microsoft.com/office/drawing/2014/main" id="{E9107983-AEB7-4105-AF55-43DF2814AE8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00146" y="6271914"/>
            <a:ext cx="150495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63" name="Picture 4" descr="A picture containing drawing&#10;&#10;Description automatically generated">
            <a:extLst>
              <a:ext uri="{FF2B5EF4-FFF2-40B4-BE49-F238E27FC236}">
                <a16:creationId xmlns:a16="http://schemas.microsoft.com/office/drawing/2014/main" id="{B780F427-DAAA-458C-8F91-BB376DD865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44896" y="6156027"/>
            <a:ext cx="19907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64" name="Picture 15">
            <a:extLst>
              <a:ext uri="{FF2B5EF4-FFF2-40B4-BE49-F238E27FC236}">
                <a16:creationId xmlns:a16="http://schemas.microsoft.com/office/drawing/2014/main" id="{CBD8023F-3D9B-4D6C-90EA-0BA073DC4F1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413" y="6079827"/>
            <a:ext cx="1541462"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65" name="Picture 10" descr="A picture containing clock, sign&#10;&#10;Description automatically generated">
            <a:extLst>
              <a:ext uri="{FF2B5EF4-FFF2-40B4-BE49-F238E27FC236}">
                <a16:creationId xmlns:a16="http://schemas.microsoft.com/office/drawing/2014/main" id="{73ADDEBA-4735-4802-A4A7-0E60B68D186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13642" y="6305252"/>
            <a:ext cx="760412"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
            <a:extLst>
              <a:ext uri="{FF2B5EF4-FFF2-40B4-BE49-F238E27FC236}">
                <a16:creationId xmlns:a16="http://schemas.microsoft.com/office/drawing/2014/main" id="{0C2C7FC1-0259-4290-B89E-6BB8A52FE526}"/>
              </a:ext>
            </a:extLst>
          </p:cNvPr>
          <p:cNvSpPr txBox="1">
            <a:spLocks noChangeArrowheads="1"/>
          </p:cNvSpPr>
          <p:nvPr/>
        </p:nvSpPr>
        <p:spPr bwMode="auto">
          <a:xfrm>
            <a:off x="1208881" y="2319189"/>
            <a:ext cx="9774237" cy="1253828"/>
          </a:xfrm>
          <a:prstGeom prst="rect">
            <a:avLst/>
          </a:prstGeom>
          <a:noFill/>
          <a:ln>
            <a:noFill/>
          </a:ln>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3600" b="1" i="0" u="none" strike="noStrike" kern="0" cap="none" spc="0" normalizeH="0" baseline="0" noProof="0" dirty="0">
                <a:ln>
                  <a:noFill/>
                </a:ln>
                <a:solidFill>
                  <a:srgbClr val="BA6E2C"/>
                </a:solidFill>
                <a:effectLst/>
                <a:uLnTx/>
                <a:uFillTx/>
                <a:latin typeface="Calibri" panose="020F0502020204030204" pitchFamily="34" charset="0"/>
                <a:ea typeface="ＭＳ Ｐゴシック" panose="020B0600070205080204" pitchFamily="34" charset="-128"/>
                <a:cs typeface="Calibri" panose="020F0502020204030204" pitchFamily="34" charset="0"/>
              </a:rPr>
              <a:t>Vehicle Interaction Control Improvement Project  </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altLang="en-US" sz="2400" b="1" i="0" u="none" strike="noStrike" kern="0" cap="none" spc="0" normalizeH="0" baseline="0" noProof="0" dirty="0">
                <a:ln>
                  <a:noFill/>
                </a:ln>
                <a:solidFill>
                  <a:srgbClr val="BA6E2C"/>
                </a:solidFill>
                <a:effectLst/>
                <a:uLnTx/>
                <a:uFillTx/>
                <a:latin typeface="Calibri" panose="020F0502020204030204" pitchFamily="34" charset="0"/>
                <a:ea typeface="ＭＳ Ｐゴシック" panose="020B0600070205080204" pitchFamily="34" charset="-128"/>
                <a:cs typeface="Calibri" panose="020F0502020204030204" pitchFamily="34" charset="0"/>
              </a:rPr>
              <a:t>Vehicle Interaction Knowledge Hub Resource - </a:t>
            </a:r>
            <a:r>
              <a:rPr kumimoji="0" lang="en-AU" altLang="en-US" sz="2400" b="1" i="0" u="none" strike="noStrike" kern="0" cap="none" spc="0" normalizeH="0" baseline="0" noProof="0" dirty="0">
                <a:ln>
                  <a:noFill/>
                </a:ln>
                <a:solidFill>
                  <a:srgbClr val="BA6E2C"/>
                </a:solidFill>
                <a:effectLst/>
                <a:uLnTx/>
                <a:uFillTx/>
                <a:latin typeface="Calibri" panose="020F0502020204030204" pitchFamily="34" charset="0"/>
                <a:ea typeface="ＭＳ Ｐゴシック" panose="020B0600070205080204" pitchFamily="34" charset="-128"/>
                <a:cs typeface="Calibri" panose="020F0502020204030204" pitchFamily="34" charset="0"/>
              </a:rPr>
              <a:t>Story Board Series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343328-5B38-4A53-B55D-7FCC053CF4B6}"/>
              </a:ext>
            </a:extLst>
          </p:cNvPr>
          <p:cNvSpPr>
            <a:spLocks noGrp="1"/>
          </p:cNvSpPr>
          <p:nvPr>
            <p:ph type="title"/>
          </p:nvPr>
        </p:nvSpPr>
        <p:spPr>
          <a:xfrm>
            <a:off x="313401" y="209028"/>
            <a:ext cx="9101183" cy="1215566"/>
          </a:xfrm>
        </p:spPr>
        <p:txBody>
          <a:bodyPr>
            <a:normAutofit fontScale="90000"/>
          </a:bodyPr>
          <a:lstStyle/>
          <a:p>
            <a:r>
              <a:rPr lang="en-AU" dirty="0"/>
              <a:t>Adapting and Using EMESRT Story Boards</a:t>
            </a:r>
          </a:p>
        </p:txBody>
      </p:sp>
      <p:sp>
        <p:nvSpPr>
          <p:cNvPr id="6" name="Rectangle 4">
            <a:extLst>
              <a:ext uri="{FF2B5EF4-FFF2-40B4-BE49-F238E27FC236}">
                <a16:creationId xmlns:a16="http://schemas.microsoft.com/office/drawing/2014/main" id="{A5AD79E0-86DD-485A-B0CB-35369107F4D8}"/>
              </a:ext>
            </a:extLst>
          </p:cNvPr>
          <p:cNvSpPr>
            <a:spLocks noChangeArrowheads="1"/>
          </p:cNvSpPr>
          <p:nvPr>
            <p:custDataLst>
              <p:tags r:id="rId1"/>
            </p:custDataLst>
          </p:nvPr>
        </p:nvSpPr>
        <p:spPr bwMode="auto">
          <a:xfrm>
            <a:off x="746449" y="1500516"/>
            <a:ext cx="9619861" cy="5148456"/>
          </a:xfrm>
          <a:prstGeom prst="rect">
            <a:avLst/>
          </a:prstGeom>
          <a:noFill/>
          <a:ln w="6350">
            <a:noFill/>
            <a:miter lim="800000"/>
            <a:headEnd/>
            <a:tailEnd/>
          </a:ln>
        </p:spPr>
        <p:txBody>
          <a:bodyPr lIns="72000" tIns="0" rIns="36000" bIns="36000"/>
          <a:lstStyle/>
          <a:p>
            <a:pPr defTabSz="914400" eaLnBrk="1" fontAlgn="auto" hangingPunct="1">
              <a:spcBef>
                <a:spcPts val="0"/>
              </a:spcBef>
              <a:spcAft>
                <a:spcPts val="1200"/>
              </a:spcAft>
              <a:defRPr/>
            </a:pPr>
            <a:r>
              <a:rPr lang="en-AU" sz="2000" b="1" kern="0" dirty="0">
                <a:latin typeface="Calibri" pitchFamily="34" charset="0"/>
                <a:cs typeface="Calibri" pitchFamily="34" charset="0"/>
              </a:rPr>
              <a:t>What are they? </a:t>
            </a:r>
          </a:p>
          <a:p>
            <a:pPr marL="207450" indent="-171450" defTabSz="914400" eaLnBrk="1" fontAlgn="auto" hangingPunct="1">
              <a:spcBef>
                <a:spcPts val="0"/>
              </a:spcBef>
              <a:spcAft>
                <a:spcPts val="1200"/>
              </a:spcAft>
              <a:buFont typeface="Arial" panose="020B0604020202020204" pitchFamily="34" charset="0"/>
              <a:buChar char="•"/>
              <a:defRPr/>
            </a:pPr>
            <a:r>
              <a:rPr lang="en-US" sz="2000" kern="0" dirty="0">
                <a:latin typeface="Calibri" pitchFamily="34" charset="0"/>
                <a:cs typeface="Calibri" pitchFamily="34" charset="0"/>
              </a:rPr>
              <a:t>The Story Board approach was developed by an EMESRT Member Company to assist with the specification and installation of Proximity Detection Systems (PDS) on mobile equipment at surface mines</a:t>
            </a:r>
          </a:p>
          <a:p>
            <a:pPr marL="207450" indent="-171450" defTabSz="914400" eaLnBrk="1" fontAlgn="auto" hangingPunct="1">
              <a:spcBef>
                <a:spcPts val="0"/>
              </a:spcBef>
              <a:spcAft>
                <a:spcPts val="1200"/>
              </a:spcAft>
              <a:buFont typeface="Arial" panose="020B0604020202020204" pitchFamily="34" charset="0"/>
              <a:buChar char="•"/>
              <a:defRPr/>
            </a:pPr>
            <a:r>
              <a:rPr lang="en-US" sz="2000" kern="0" dirty="0">
                <a:latin typeface="Calibri" pitchFamily="34" charset="0"/>
                <a:cs typeface="Calibri" pitchFamily="34" charset="0"/>
              </a:rPr>
              <a:t>They provide a visual and dynamic reference for equipment operators, PDS suppliers VI Control Improvement project managers as they implement VI intervention controls (EMESRT Levels 8–9)</a:t>
            </a:r>
          </a:p>
          <a:p>
            <a:pPr marL="0" marR="0" lvl="0" indent="0" algn="l" defTabSz="914400" rtl="0" eaLnBrk="1" fontAlgn="auto" latinLnBrk="0" hangingPunct="1">
              <a:lnSpc>
                <a:spcPct val="100000"/>
              </a:lnSpc>
              <a:spcBef>
                <a:spcPts val="1800"/>
              </a:spcBef>
              <a:spcAft>
                <a:spcPts val="1200"/>
              </a:spcAft>
              <a:buClrTx/>
              <a:buSzTx/>
              <a:buFontTx/>
              <a:buNone/>
              <a:tabLst/>
              <a:defRPr/>
            </a:pPr>
            <a:r>
              <a:rPr kumimoji="0" lang="en-AU" sz="2000" b="1" i="0" u="none" strike="noStrike" kern="0" cap="none" spc="0" normalizeH="0" baseline="0" noProof="0" dirty="0">
                <a:ln>
                  <a:noFill/>
                </a:ln>
                <a:solidFill>
                  <a:srgbClr val="3F3F3F"/>
                </a:solidFill>
                <a:effectLst/>
                <a:uLnTx/>
                <a:uFillTx/>
                <a:latin typeface="Calibri" pitchFamily="34" charset="0"/>
                <a:ea typeface="+mn-ea"/>
                <a:cs typeface="Calibri" pitchFamily="34" charset="0"/>
              </a:rPr>
              <a:t>How can I use them?</a:t>
            </a:r>
          </a:p>
          <a:p>
            <a:pPr marL="207450" marR="0" lvl="0" indent="-1714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3F3F3F"/>
                </a:solidFill>
                <a:effectLst/>
                <a:uLnTx/>
                <a:uFillTx/>
                <a:latin typeface="Calibri" pitchFamily="34" charset="0"/>
                <a:ea typeface="+mn-ea"/>
                <a:cs typeface="Calibri" pitchFamily="34" charset="0"/>
              </a:rPr>
              <a:t>Review each Story Board </a:t>
            </a:r>
            <a:r>
              <a:rPr lang="en-US" sz="2000" kern="0" dirty="0">
                <a:solidFill>
                  <a:srgbClr val="3F3F3F"/>
                </a:solidFill>
                <a:latin typeface="Calibri" pitchFamily="34" charset="0"/>
                <a:cs typeface="Calibri" pitchFamily="34" charset="0"/>
              </a:rPr>
              <a:t>in presentation mode</a:t>
            </a:r>
          </a:p>
          <a:p>
            <a:pPr marL="207450" marR="0" lvl="0" indent="-1714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3F3F3F"/>
                </a:solidFill>
                <a:effectLst/>
                <a:uLnTx/>
                <a:uFillTx/>
                <a:latin typeface="Calibri" pitchFamily="34" charset="0"/>
                <a:ea typeface="+mn-ea"/>
                <a:cs typeface="Calibri" pitchFamily="34" charset="0"/>
              </a:rPr>
              <a:t>As required, adapt the resource to your circumstances </a:t>
            </a:r>
          </a:p>
          <a:p>
            <a:pPr marL="207450" marR="0" lvl="0" indent="-1714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sz="2000" kern="0" dirty="0">
                <a:solidFill>
                  <a:srgbClr val="3F3F3F"/>
                </a:solidFill>
                <a:latin typeface="Calibri" pitchFamily="34" charset="0"/>
                <a:cs typeface="Calibri" pitchFamily="34" charset="0"/>
              </a:rPr>
              <a:t>Use the Story Boards as a resource during </a:t>
            </a:r>
            <a:r>
              <a:rPr lang="en-US" sz="2000" i="1" kern="0" dirty="0">
                <a:solidFill>
                  <a:srgbClr val="3F3F3F"/>
                </a:solidFill>
                <a:latin typeface="Calibri" pitchFamily="34" charset="0"/>
                <a:cs typeface="Calibri" pitchFamily="34" charset="0"/>
              </a:rPr>
              <a:t>Phase 4 - New Technology Implementation </a:t>
            </a:r>
          </a:p>
          <a:p>
            <a:pPr marL="207450" marR="0" lvl="0" indent="-1714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sz="2000" i="1" kern="0" dirty="0">
                <a:solidFill>
                  <a:srgbClr val="001100"/>
                </a:solidFill>
                <a:latin typeface="Calibri" pitchFamily="34" charset="0"/>
                <a:cs typeface="Calibri" pitchFamily="34" charset="0"/>
              </a:rPr>
              <a:t>Remember LO = Local Object and RO = Remote Object (reference EMERST PR5A)</a:t>
            </a:r>
          </a:p>
          <a:p>
            <a:pPr marL="207450" marR="0" lvl="0" indent="-1714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endParaRPr lang="en-US" sz="2000" i="1" kern="0" dirty="0">
              <a:solidFill>
                <a:srgbClr val="001100"/>
              </a:solidFill>
              <a:latin typeface="Calibri" pitchFamily="34" charset="0"/>
              <a:cs typeface="Calibri" pitchFamily="34" charset="0"/>
            </a:endParaRPr>
          </a:p>
        </p:txBody>
      </p:sp>
    </p:spTree>
    <p:extLst>
      <p:ext uri="{BB962C8B-B14F-4D97-AF65-F5344CB8AC3E}">
        <p14:creationId xmlns:p14="http://schemas.microsoft.com/office/powerpoint/2010/main" val="2317338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29E0C96A-4556-524C-B63E-CC3E5DBFE79E}"/>
              </a:ext>
            </a:extLst>
          </p:cNvPr>
          <p:cNvSpPr/>
          <p:nvPr/>
        </p:nvSpPr>
        <p:spPr>
          <a:xfrm>
            <a:off x="295564" y="895934"/>
            <a:ext cx="1921155" cy="858982"/>
          </a:xfrm>
          <a:prstGeom prst="rect">
            <a:avLst/>
          </a:prstGeom>
          <a:solidFill>
            <a:schemeClr val="accent4">
              <a:lumMod val="75000"/>
              <a:alpha val="14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7" name="Group 16">
            <a:extLst>
              <a:ext uri="{FF2B5EF4-FFF2-40B4-BE49-F238E27FC236}">
                <a16:creationId xmlns:a16="http://schemas.microsoft.com/office/drawing/2014/main" id="{055E2E16-9710-214B-BFE6-6609A3877034}"/>
              </a:ext>
            </a:extLst>
          </p:cNvPr>
          <p:cNvGrpSpPr/>
          <p:nvPr/>
        </p:nvGrpSpPr>
        <p:grpSpPr>
          <a:xfrm>
            <a:off x="2216719" y="157887"/>
            <a:ext cx="5098473" cy="5080000"/>
            <a:chOff x="2013527" y="157887"/>
            <a:chExt cx="5098473" cy="5080000"/>
          </a:xfrm>
        </p:grpSpPr>
        <p:sp>
          <p:nvSpPr>
            <p:cNvPr id="6" name="Oval 5">
              <a:extLst>
                <a:ext uri="{FF2B5EF4-FFF2-40B4-BE49-F238E27FC236}">
                  <a16:creationId xmlns:a16="http://schemas.microsoft.com/office/drawing/2014/main" id="{6EBF286B-4FE4-C54A-907A-A6EFB33676FF}"/>
                </a:ext>
              </a:extLst>
            </p:cNvPr>
            <p:cNvSpPr/>
            <p:nvPr/>
          </p:nvSpPr>
          <p:spPr>
            <a:xfrm>
              <a:off x="2013527" y="157887"/>
              <a:ext cx="5098473" cy="5080000"/>
            </a:xfrm>
            <a:prstGeom prst="ellipse">
              <a:avLst/>
            </a:prstGeom>
            <a:solidFill>
              <a:schemeClr val="accent2">
                <a:lumMod val="20000"/>
                <a:lumOff val="80000"/>
                <a:alpha val="60000"/>
              </a:schemeClr>
            </a:solidFill>
            <a:ln w="15875">
              <a:solidFill>
                <a:schemeClr val="accent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6" name="Group 15">
              <a:extLst>
                <a:ext uri="{FF2B5EF4-FFF2-40B4-BE49-F238E27FC236}">
                  <a16:creationId xmlns:a16="http://schemas.microsoft.com/office/drawing/2014/main" id="{13073EDB-F43A-5848-A5F7-F9E661993D88}"/>
                </a:ext>
              </a:extLst>
            </p:cNvPr>
            <p:cNvGrpSpPr/>
            <p:nvPr/>
          </p:nvGrpSpPr>
          <p:grpSpPr>
            <a:xfrm>
              <a:off x="2512289" y="2068946"/>
              <a:ext cx="2863275" cy="1265382"/>
              <a:chOff x="2512289" y="2068946"/>
              <a:chExt cx="2863275" cy="1265382"/>
            </a:xfrm>
          </p:grpSpPr>
          <p:pic>
            <p:nvPicPr>
              <p:cNvPr id="5" name="Picture 4">
                <a:extLst>
                  <a:ext uri="{FF2B5EF4-FFF2-40B4-BE49-F238E27FC236}">
                    <a16:creationId xmlns:a16="http://schemas.microsoft.com/office/drawing/2014/main" id="{B8712B57-6742-4C47-B8FF-6F5AC591A4E5}"/>
                  </a:ext>
                </a:extLst>
              </p:cNvPr>
              <p:cNvPicPr>
                <a:picLocks noChangeAspect="1"/>
              </p:cNvPicPr>
              <p:nvPr/>
            </p:nvPicPr>
            <p:blipFill>
              <a:blip r:embed="rId2"/>
              <a:stretch>
                <a:fillRect/>
              </a:stretch>
            </p:blipFill>
            <p:spPr>
              <a:xfrm>
                <a:off x="2512289" y="2219621"/>
                <a:ext cx="2739160" cy="956532"/>
              </a:xfrm>
              <a:prstGeom prst="rect">
                <a:avLst/>
              </a:prstGeom>
              <a:gradFill>
                <a:gsLst>
                  <a:gs pos="4000">
                    <a:schemeClr val="accent1">
                      <a:lumMod val="5000"/>
                      <a:lumOff val="95000"/>
                    </a:schemeClr>
                  </a:gs>
                  <a:gs pos="15000">
                    <a:schemeClr val="accent1">
                      <a:lumMod val="45000"/>
                      <a:lumOff val="55000"/>
                    </a:schemeClr>
                  </a:gs>
                  <a:gs pos="40000">
                    <a:schemeClr val="accent1">
                      <a:lumMod val="45000"/>
                      <a:lumOff val="55000"/>
                      <a:alpha val="0"/>
                    </a:schemeClr>
                  </a:gs>
                  <a:gs pos="100000">
                    <a:schemeClr val="accent1">
                      <a:lumMod val="30000"/>
                      <a:lumOff val="70000"/>
                    </a:schemeClr>
                  </a:gs>
                </a:gsLst>
                <a:lin ang="5400000" scaled="1"/>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pic>
          <p:sp>
            <p:nvSpPr>
              <p:cNvPr id="7" name="Rectangle 6">
                <a:extLst>
                  <a:ext uri="{FF2B5EF4-FFF2-40B4-BE49-F238E27FC236}">
                    <a16:creationId xmlns:a16="http://schemas.microsoft.com/office/drawing/2014/main" id="{BF7E5CDC-D32C-A441-AC5D-51A65DBB2625}"/>
                  </a:ext>
                </a:extLst>
              </p:cNvPr>
              <p:cNvSpPr/>
              <p:nvPr/>
            </p:nvSpPr>
            <p:spPr>
              <a:xfrm>
                <a:off x="3731491" y="2068946"/>
                <a:ext cx="1644073" cy="1265382"/>
              </a:xfrm>
              <a:prstGeom prst="rect">
                <a:avLst/>
              </a:prstGeom>
              <a:solidFill>
                <a:srgbClr val="C00000">
                  <a:alpha val="11000"/>
                </a:srgbClr>
              </a:solidFill>
              <a:ln>
                <a:solidFill>
                  <a:srgbClr val="C00000">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pic>
        <p:nvPicPr>
          <p:cNvPr id="18" name="Picture 17">
            <a:extLst>
              <a:ext uri="{FF2B5EF4-FFF2-40B4-BE49-F238E27FC236}">
                <a16:creationId xmlns:a16="http://schemas.microsoft.com/office/drawing/2014/main" id="{75FB01C7-3A78-E048-9D79-F78E044E5DA7}"/>
              </a:ext>
            </a:extLst>
          </p:cNvPr>
          <p:cNvPicPr>
            <a:picLocks noChangeAspect="1"/>
          </p:cNvPicPr>
          <p:nvPr/>
        </p:nvPicPr>
        <p:blipFill>
          <a:blip r:embed="rId3"/>
          <a:stretch>
            <a:fillRect/>
          </a:stretch>
        </p:blipFill>
        <p:spPr>
          <a:xfrm flipH="1">
            <a:off x="742364" y="5126194"/>
            <a:ext cx="1204865" cy="1529772"/>
          </a:xfrm>
          <a:prstGeom prst="rect">
            <a:avLst/>
          </a:prstGeom>
        </p:spPr>
      </p:pic>
      <p:sp>
        <p:nvSpPr>
          <p:cNvPr id="8" name="TextBox 7">
            <a:extLst>
              <a:ext uri="{FF2B5EF4-FFF2-40B4-BE49-F238E27FC236}">
                <a16:creationId xmlns:a16="http://schemas.microsoft.com/office/drawing/2014/main" id="{8A13489D-9763-4149-A522-F5AF747DED01}"/>
              </a:ext>
            </a:extLst>
          </p:cNvPr>
          <p:cNvSpPr txBox="1"/>
          <p:nvPr/>
        </p:nvSpPr>
        <p:spPr>
          <a:xfrm>
            <a:off x="6286092" y="130110"/>
            <a:ext cx="163870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50 meters</a:t>
            </a:r>
          </a:p>
        </p:txBody>
      </p:sp>
      <p:cxnSp>
        <p:nvCxnSpPr>
          <p:cNvPr id="10" name="Straight Arrow Connector 9">
            <a:extLst>
              <a:ext uri="{FF2B5EF4-FFF2-40B4-BE49-F238E27FC236}">
                <a16:creationId xmlns:a16="http://schemas.microsoft.com/office/drawing/2014/main" id="{3A76989F-E87F-5843-BA10-92CFC18DBEC7}"/>
              </a:ext>
            </a:extLst>
          </p:cNvPr>
          <p:cNvCxnSpPr>
            <a:cxnSpLocks/>
          </p:cNvCxnSpPr>
          <p:nvPr/>
        </p:nvCxnSpPr>
        <p:spPr>
          <a:xfrm flipH="1">
            <a:off x="6585527" y="486743"/>
            <a:ext cx="443346" cy="397170"/>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57B2CA23-7C60-4148-BF78-803BBD28B4CF}"/>
              </a:ext>
            </a:extLst>
          </p:cNvPr>
          <p:cNvSpPr txBox="1"/>
          <p:nvPr/>
        </p:nvSpPr>
        <p:spPr>
          <a:xfrm>
            <a:off x="7278821" y="82998"/>
            <a:ext cx="4927022" cy="618630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Definitions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LUG – Loading Unit Geo-fence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HT – Haul Truck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Configurable Parameters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Geo-fence activates @ speeds &lt;</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X</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kph</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LUG diameter configurable (in meters)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Normal CAS restored and LUG inactive @ speeds &gt;</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X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kph</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LUG alarm logic disabled between Loading Unit and specified equipment:</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Dozer</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HT when HT speed is &lt;Y kph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Dozer Parameters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Should normal CAS alarm logic not be proven (i.e. dozer produces excessive nuisance alarms during close interactions with HT) then the outer beam on dozer is to have the ability to be disabled whilst the dozer is inside the LUG</a:t>
            </a:r>
          </a:p>
        </p:txBody>
      </p:sp>
      <p:sp>
        <p:nvSpPr>
          <p:cNvPr id="20" name="Rectangle 19">
            <a:extLst>
              <a:ext uri="{FF2B5EF4-FFF2-40B4-BE49-F238E27FC236}">
                <a16:creationId xmlns:a16="http://schemas.microsoft.com/office/drawing/2014/main" id="{81E26FE5-8D9B-0B4A-90A8-77810A3CD1D7}"/>
              </a:ext>
            </a:extLst>
          </p:cNvPr>
          <p:cNvSpPr/>
          <p:nvPr/>
        </p:nvSpPr>
        <p:spPr>
          <a:xfrm>
            <a:off x="452582" y="988297"/>
            <a:ext cx="1366982" cy="674255"/>
          </a:xfrm>
          <a:prstGeom prst="rect">
            <a:avLst/>
          </a:prstGeom>
          <a:solidFill>
            <a:srgbClr val="FF0000">
              <a:alpha val="21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9" name="Picture 18">
            <a:extLst>
              <a:ext uri="{FF2B5EF4-FFF2-40B4-BE49-F238E27FC236}">
                <a16:creationId xmlns:a16="http://schemas.microsoft.com/office/drawing/2014/main" id="{F34F0FF1-CC9E-0643-BD30-323A3D195571}"/>
              </a:ext>
            </a:extLst>
          </p:cNvPr>
          <p:cNvPicPr>
            <a:picLocks noChangeAspect="1"/>
          </p:cNvPicPr>
          <p:nvPr/>
        </p:nvPicPr>
        <p:blipFill>
          <a:blip r:embed="rId4"/>
          <a:stretch>
            <a:fillRect/>
          </a:stretch>
        </p:blipFill>
        <p:spPr>
          <a:xfrm>
            <a:off x="533037" y="1071424"/>
            <a:ext cx="952391" cy="507422"/>
          </a:xfrm>
          <a:prstGeom prst="rect">
            <a:avLst/>
          </a:prstGeom>
        </p:spPr>
      </p:pic>
      <p:sp>
        <p:nvSpPr>
          <p:cNvPr id="22" name="TextBox 21">
            <a:extLst>
              <a:ext uri="{FF2B5EF4-FFF2-40B4-BE49-F238E27FC236}">
                <a16:creationId xmlns:a16="http://schemas.microsoft.com/office/drawing/2014/main" id="{7DEDA335-57CF-0747-90D9-2624F2E16B4B}"/>
              </a:ext>
            </a:extLst>
          </p:cNvPr>
          <p:cNvSpPr txBox="1"/>
          <p:nvPr/>
        </p:nvSpPr>
        <p:spPr>
          <a:xfrm>
            <a:off x="5458683" y="3569054"/>
            <a:ext cx="246611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Normal Loading Procedure “No Alarms”</a:t>
            </a:r>
          </a:p>
        </p:txBody>
      </p:sp>
      <p:sp>
        <p:nvSpPr>
          <p:cNvPr id="27" name="TextBox 26">
            <a:extLst>
              <a:ext uri="{FF2B5EF4-FFF2-40B4-BE49-F238E27FC236}">
                <a16:creationId xmlns:a16="http://schemas.microsoft.com/office/drawing/2014/main" id="{1B0376E4-F8CE-2846-A549-672D96712E14}"/>
              </a:ext>
            </a:extLst>
          </p:cNvPr>
          <p:cNvSpPr txBox="1"/>
          <p:nvPr/>
        </p:nvSpPr>
        <p:spPr>
          <a:xfrm>
            <a:off x="3934683" y="6169150"/>
            <a:ext cx="8128000" cy="584775"/>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Loading Unit Geo-Fence Characteristics</a:t>
            </a:r>
          </a:p>
        </p:txBody>
      </p:sp>
    </p:spTree>
    <p:extLst>
      <p:ext uri="{BB962C8B-B14F-4D97-AF65-F5344CB8AC3E}">
        <p14:creationId xmlns:p14="http://schemas.microsoft.com/office/powerpoint/2010/main" val="424018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7" presetClass="path" presetSubtype="0" accel="50000" decel="50000" fill="hold" nodeType="clickEffect">
                                  <p:stCondLst>
                                    <p:cond delay="0"/>
                                  </p:stCondLst>
                                  <p:childTnLst>
                                    <p:animMotion origin="layout" path="M 3.54167E-6 2.22222E-6 L 3.54167E-6 -0.12778 C 3.54167E-6 -0.18519 0.07734 -0.25556 0.14023 -0.25556 L 0.2806 -0.25556 " pathEditMode="relative" rAng="0" ptsTypes="AAAA">
                                      <p:cBhvr>
                                        <p:cTn id="6" dur="3000" fill="hold"/>
                                        <p:tgtEl>
                                          <p:spTgt spid="18"/>
                                        </p:tgtEl>
                                        <p:attrNameLst>
                                          <p:attrName>ppt_x</p:attrName>
                                          <p:attrName>ppt_y</p:attrName>
                                        </p:attrNameLst>
                                      </p:cBhvr>
                                      <p:rCtr x="14023" y="-12778"/>
                                    </p:animMotion>
                                  </p:childTnLst>
                                </p:cTn>
                              </p:par>
                              <p:par>
                                <p:cTn id="7" presetID="8" presetClass="emph" presetSubtype="0" fill="hold" nodeType="withEffect">
                                  <p:stCondLst>
                                    <p:cond delay="0"/>
                                  </p:stCondLst>
                                  <p:childTnLst>
                                    <p:animRot by="5400000">
                                      <p:cBhvr>
                                        <p:cTn id="8" dur="3000" fill="hold"/>
                                        <p:tgtEl>
                                          <p:spTgt spid="18"/>
                                        </p:tgtEl>
                                        <p:attrNameLst>
                                          <p:attrName>r</p:attrName>
                                        </p:attrNameLst>
                                      </p:cBhvr>
                                    </p:animRot>
                                  </p:childTnLst>
                                </p:cTn>
                              </p:par>
                              <p:par>
                                <p:cTn id="9" presetID="8" presetClass="emph" presetSubtype="0" fill="hold" nodeType="withEffect">
                                  <p:stCondLst>
                                    <p:cond delay="2000"/>
                                  </p:stCondLst>
                                  <p:childTnLst>
                                    <p:animRot by="-5400000">
                                      <p:cBhvr>
                                        <p:cTn id="10" dur="2000" fill="hold"/>
                                        <p:tgtEl>
                                          <p:spTgt spid="17"/>
                                        </p:tgtEl>
                                        <p:attrNameLst>
                                          <p:attrName>r</p:attrName>
                                        </p:attrNameLst>
                                      </p:cBhvr>
                                    </p:animRot>
                                  </p:childTnLst>
                                </p:cTn>
                              </p:par>
                            </p:childTnLst>
                          </p:cTn>
                        </p:par>
                        <p:par>
                          <p:cTn id="11" fill="hold">
                            <p:stCondLst>
                              <p:cond delay="4000"/>
                            </p:stCondLst>
                            <p:childTnLst>
                              <p:par>
                                <p:cTn id="12" presetID="1" presetClass="entr" presetSubtype="0" fill="hold" grpId="0" nodeType="afterEffect">
                                  <p:stCondLst>
                                    <p:cond delay="0"/>
                                  </p:stCondLst>
                                  <p:childTnLst>
                                    <p:set>
                                      <p:cBhvr>
                                        <p:cTn id="13" dur="1" fill="hold">
                                          <p:stCondLst>
                                            <p:cond delay="0"/>
                                          </p:stCondLst>
                                        </p:cTn>
                                        <p:tgtEl>
                                          <p:spTgt spid="2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nodeType="clickEffect">
                                  <p:stCondLst>
                                    <p:cond delay="0"/>
                                  </p:stCondLst>
                                  <p:childTnLst>
                                    <p:animMotion origin="layout" path="M 2.29167E-6 3.33333E-6 L 0.25664 -0.00047 " pathEditMode="relative" rAng="0" ptsTypes="AA">
                                      <p:cBhvr>
                                        <p:cTn id="17" dur="2000" fill="hold"/>
                                        <p:tgtEl>
                                          <p:spTgt spid="19"/>
                                        </p:tgtEl>
                                        <p:attrNameLst>
                                          <p:attrName>ppt_x</p:attrName>
                                          <p:attrName>ppt_y</p:attrName>
                                        </p:attrNameLst>
                                      </p:cBhvr>
                                      <p:rCtr x="12826" y="-23"/>
                                    </p:animMotion>
                                  </p:childTnLst>
                                </p:cTn>
                              </p:par>
                              <p:par>
                                <p:cTn id="18" presetID="42" presetClass="path" presetSubtype="0" accel="50000" decel="50000" fill="hold" grpId="0" nodeType="withEffect">
                                  <p:stCondLst>
                                    <p:cond delay="0"/>
                                  </p:stCondLst>
                                  <p:childTnLst>
                                    <p:animMotion origin="layout" path="M 1.04167E-6 -1.48148E-6 L 0.24635 -0.00046 " pathEditMode="relative" rAng="0" ptsTypes="AA">
                                      <p:cBhvr>
                                        <p:cTn id="19" dur="2000" fill="hold"/>
                                        <p:tgtEl>
                                          <p:spTgt spid="20"/>
                                        </p:tgtEl>
                                        <p:attrNameLst>
                                          <p:attrName>ppt_x</p:attrName>
                                          <p:attrName>ppt_y</p:attrName>
                                        </p:attrNameLst>
                                      </p:cBhvr>
                                      <p:rCtr x="12318" y="-23"/>
                                    </p:animMotion>
                                  </p:childTnLst>
                                </p:cTn>
                              </p:par>
                              <p:par>
                                <p:cTn id="20" presetID="42" presetClass="path" presetSubtype="0" accel="50000" decel="50000" fill="hold" grpId="0" nodeType="withEffect">
                                  <p:stCondLst>
                                    <p:cond delay="0"/>
                                  </p:stCondLst>
                                  <p:childTnLst>
                                    <p:animMotion origin="layout" path="M -1.875E-6 -1.11111E-6 L 0.24323 0.00255 " pathEditMode="relative" rAng="0" ptsTypes="AA">
                                      <p:cBhvr>
                                        <p:cTn id="21" dur="2000" fill="hold"/>
                                        <p:tgtEl>
                                          <p:spTgt spid="21"/>
                                        </p:tgtEl>
                                        <p:attrNameLst>
                                          <p:attrName>ppt_x</p:attrName>
                                          <p:attrName>ppt_y</p:attrName>
                                        </p:attrNameLst>
                                      </p:cBhvr>
                                      <p:rCtr x="12161" y="116"/>
                                    </p:animMotion>
                                  </p:childTnLst>
                                </p:cTn>
                              </p:par>
                              <p:par>
                                <p:cTn id="22" presetID="6" presetClass="emph" presetSubtype="0" fill="hold" grpId="1" nodeType="withEffect">
                                  <p:stCondLst>
                                    <p:cond delay="500"/>
                                  </p:stCondLst>
                                  <p:childTnLst>
                                    <p:animScale>
                                      <p:cBhvr>
                                        <p:cTn id="23" dur="3000" fill="hold"/>
                                        <p:tgtEl>
                                          <p:spTgt spid="21"/>
                                        </p:tgtEl>
                                      </p:cBhvr>
                                      <p:by x="70000" y="100000"/>
                                    </p:animScale>
                                  </p:childTnLst>
                                </p:cTn>
                              </p:par>
                              <p:par>
                                <p:cTn id="24" presetID="6" presetClass="emph" presetSubtype="0" fill="hold" grpId="1" nodeType="withEffect">
                                  <p:stCondLst>
                                    <p:cond delay="500"/>
                                  </p:stCondLst>
                                  <p:childTnLst>
                                    <p:animScale>
                                      <p:cBhvr>
                                        <p:cTn id="25" dur="3000" fill="hold"/>
                                        <p:tgtEl>
                                          <p:spTgt spid="20"/>
                                        </p:tgtEl>
                                      </p:cBhvr>
                                      <p:by x="75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20" grpId="0" animBg="1"/>
      <p:bldP spid="20" grpId="1" animBg="1"/>
      <p:bldP spid="22" grpId="0"/>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7hu6Ris9mECUQjQ8ppo5SQ"/>
</p:tagLst>
</file>

<file path=ppt/theme/theme1.xml><?xml version="1.0" encoding="utf-8"?>
<a:theme xmlns:a="http://schemas.openxmlformats.org/drawingml/2006/main" name="2_Office Theme">
  <a:themeElements>
    <a:clrScheme name="Custom 14">
      <a:dk1>
        <a:srgbClr val="3F3F3F"/>
      </a:dk1>
      <a:lt1>
        <a:srgbClr val="FFFFFF"/>
      </a:lt1>
      <a:dk2>
        <a:srgbClr val="F2F2F2"/>
      </a:dk2>
      <a:lt2>
        <a:srgbClr val="A5A5A5"/>
      </a:lt2>
      <a:accent1>
        <a:srgbClr val="00194C"/>
      </a:accent1>
      <a:accent2>
        <a:srgbClr val="EAB200"/>
      </a:accent2>
      <a:accent3>
        <a:srgbClr val="F2F2F2"/>
      </a:accent3>
      <a:accent4>
        <a:srgbClr val="954F72"/>
      </a:accent4>
      <a:accent5>
        <a:srgbClr val="00843B"/>
      </a:accent5>
      <a:accent6>
        <a:srgbClr val="014067"/>
      </a:accent6>
      <a:hlink>
        <a:srgbClr val="00194C"/>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0951641_Hexagon presentation light_AAS_v4" id="{358289A0-A26B-433F-AD2B-1F8832C96153}" vid="{92CDC91D-95BF-4897-87D6-494563DF797D}"/>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262</Words>
  <Application>Microsoft Macintosh PowerPoint</Application>
  <PresentationFormat>Widescreen</PresentationFormat>
  <Paragraphs>31</Paragraphs>
  <Slides>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Calibri Light</vt:lpstr>
      <vt:lpstr>Gill Sans SemiBold</vt:lpstr>
      <vt:lpstr>Montserrat</vt:lpstr>
      <vt:lpstr>Montserrat Medium</vt:lpstr>
      <vt:lpstr>Times New Roman</vt:lpstr>
      <vt:lpstr>2_Office Theme</vt:lpstr>
      <vt:lpstr>1_Office Theme</vt:lpstr>
      <vt:lpstr>PowerPoint Presentation</vt:lpstr>
      <vt:lpstr>Adapting and Using EMESRT Story Boards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EMESRT</dc:creator>
  <cp:lastModifiedBy>Eve McDonald</cp:lastModifiedBy>
  <cp:revision>22</cp:revision>
  <dcterms:created xsi:type="dcterms:W3CDTF">2020-10-07T22:58:51Z</dcterms:created>
  <dcterms:modified xsi:type="dcterms:W3CDTF">2024-05-09T22:59:50Z</dcterms:modified>
</cp:coreProperties>
</file>