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5" r:id="rId2"/>
  </p:sldMasterIdLst>
  <p:notesMasterIdLst>
    <p:notesMasterId r:id="rId6"/>
  </p:notesMasterIdLst>
  <p:sldIdLst>
    <p:sldId id="271" r:id="rId3"/>
    <p:sldId id="257" r:id="rId4"/>
    <p:sldId id="28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4" d="100"/>
          <a:sy n="124" d="100"/>
        </p:scale>
        <p:origin x="520" y="16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ABEE7-1C1F-4634-8494-5632AB1726C3}" type="datetimeFigureOut">
              <a:rPr lang="en-AU" smtClean="0"/>
              <a:t>10/5/2024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523D44-783E-4EA3-93F3-7B6DE17BC7FD}" type="slidenum">
              <a:rPr lang="en-AU" smtClean="0"/>
              <a:t>‹#›</a:t>
            </a:fld>
            <a:endParaRPr lang="en-AU"/>
          </a:p>
        </p:txBody>
      </p:sp>
    </p:spTree>
    <p:extLst>
      <p:ext uri="{BB962C8B-B14F-4D97-AF65-F5344CB8AC3E}">
        <p14:creationId xmlns:p14="http://schemas.microsoft.com/office/powerpoint/2010/main" val="60434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0E10061B-789A-42FF-8E62-511FEFCF9B06}"/>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3DB2AFFF-F2C7-4A37-9B11-BCED3052A8D3}"/>
              </a:ext>
            </a:extLst>
          </p:cNvPr>
          <p:cNvCxnSpPr>
            <a:cxnSpLocks/>
          </p:cNvCxnSpPr>
          <p:nvPr userDrawn="1"/>
        </p:nvCxnSpPr>
        <p:spPr>
          <a:xfrm flipV="1">
            <a:off x="0" y="0"/>
            <a:ext cx="6030913" cy="300513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950CC9E-4E8B-411D-952E-1634E9AC07A8}"/>
              </a:ext>
            </a:extLst>
          </p:cNvPr>
          <p:cNvCxnSpPr>
            <a:cxnSpLocks/>
          </p:cNvCxnSpPr>
          <p:nvPr userDrawn="1"/>
        </p:nvCxnSpPr>
        <p:spPr>
          <a:xfrm flipV="1">
            <a:off x="9004300" y="3924300"/>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464F084-BD6E-4CC3-9B52-611415964C71}"/>
              </a:ext>
            </a:extLst>
          </p:cNvPr>
          <p:cNvCxnSpPr>
            <a:cxnSpLocks/>
          </p:cNvCxnSpPr>
          <p:nvPr userDrawn="1"/>
        </p:nvCxnSpPr>
        <p:spPr>
          <a:xfrm flipV="1">
            <a:off x="-17463" y="4700588"/>
            <a:ext cx="1919288" cy="10001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
        <p:nvSpPr>
          <p:cNvPr id="2" name="Title 1" title="Title"/>
          <p:cNvSpPr>
            <a:spLocks noGrp="1"/>
          </p:cNvSpPr>
          <p:nvPr>
            <p:ph type="ctrTitle"/>
          </p:nvPr>
        </p:nvSpPr>
        <p:spPr>
          <a:xfrm>
            <a:off x="6375721" y="2006084"/>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3" name="Subtitle 2" title="Subtitle"/>
          <p:cNvSpPr>
            <a:spLocks noGrp="1"/>
          </p:cNvSpPr>
          <p:nvPr>
            <p:ph type="subTitle" idx="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60278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A143042A-AEEC-4A5A-804F-0C212591B475}"/>
              </a:ext>
            </a:extLst>
          </p:cNvPr>
          <p:cNvSpPr/>
          <p:nvPr userDrawn="1"/>
        </p:nvSpPr>
        <p:spPr>
          <a:xfrm flipV="1">
            <a:off x="0" y="0"/>
            <a:ext cx="10625138" cy="54038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5" name="Straight Connector 4">
            <a:extLst>
              <a:ext uri="{FF2B5EF4-FFF2-40B4-BE49-F238E27FC236}">
                <a16:creationId xmlns:a16="http://schemas.microsoft.com/office/drawing/2014/main" id="{ADFD7486-A58C-4B2E-B245-C1DA6F8F5D6C}"/>
              </a:ext>
            </a:extLst>
          </p:cNvPr>
          <p:cNvCxnSpPr>
            <a:cxnSpLocks/>
          </p:cNvCxnSpPr>
          <p:nvPr userDrawn="1"/>
        </p:nvCxnSpPr>
        <p:spPr>
          <a:xfrm flipV="1">
            <a:off x="0" y="0"/>
            <a:ext cx="6030913" cy="3005138"/>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06054C3-A5E1-45D4-BF37-50B48BE1C97B}"/>
              </a:ext>
            </a:extLst>
          </p:cNvPr>
          <p:cNvCxnSpPr>
            <a:cxnSpLocks/>
          </p:cNvCxnSpPr>
          <p:nvPr userDrawn="1"/>
        </p:nvCxnSpPr>
        <p:spPr>
          <a:xfrm flipV="1">
            <a:off x="9004300" y="3924300"/>
            <a:ext cx="3187700" cy="16891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5ED6397-C8AB-4B9C-814C-4F1FE5D33381}"/>
              </a:ext>
            </a:extLst>
          </p:cNvPr>
          <p:cNvCxnSpPr>
            <a:cxnSpLocks/>
          </p:cNvCxnSpPr>
          <p:nvPr userDrawn="1"/>
        </p:nvCxnSpPr>
        <p:spPr>
          <a:xfrm flipV="1">
            <a:off x="-17463" y="4700588"/>
            <a:ext cx="1919288" cy="1000125"/>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p:nvPr>
        </p:nvSpPr>
        <p:spPr>
          <a:xfrm>
            <a:off x="6375721" y="2006084"/>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3" name="Subtitle 2" title="Subtitle"/>
          <p:cNvSpPr>
            <a:spLocks noGrp="1"/>
          </p:cNvSpPr>
          <p:nvPr>
            <p:ph type="subTitle" idx="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10245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A10EDDF2-7F07-4362-BCDC-29EF63C227EC}"/>
              </a:ext>
            </a:extLst>
          </p:cNvPr>
          <p:cNvSpPr/>
          <p:nvPr userDrawn="1"/>
        </p:nvSpPr>
        <p:spPr>
          <a:xfrm flipV="1">
            <a:off x="0" y="0"/>
            <a:ext cx="10625138" cy="54038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Parallelogram 4">
            <a:extLst>
              <a:ext uri="{FF2B5EF4-FFF2-40B4-BE49-F238E27FC236}">
                <a16:creationId xmlns:a16="http://schemas.microsoft.com/office/drawing/2014/main" id="{B8D7EB24-D87E-4326-A831-55B51C1EBC59}"/>
              </a:ext>
            </a:extLst>
          </p:cNvPr>
          <p:cNvSpPr/>
          <p:nvPr userDrawn="1"/>
        </p:nvSpPr>
        <p:spPr>
          <a:xfrm rot="19958790">
            <a:off x="-636588" y="3587750"/>
            <a:ext cx="3859213" cy="1747838"/>
          </a:xfrm>
          <a:prstGeom prst="parallelogram">
            <a:avLst>
              <a:gd name="adj" fmla="val 53218"/>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06CF0165-5236-4A18-AFD7-E2C15E37FAA6}"/>
              </a:ext>
            </a:extLst>
          </p:cNvPr>
          <p:cNvCxnSpPr>
            <a:cxnSpLocks/>
          </p:cNvCxnSpPr>
          <p:nvPr userDrawn="1"/>
        </p:nvCxnSpPr>
        <p:spPr>
          <a:xfrm flipV="1">
            <a:off x="0" y="1009650"/>
            <a:ext cx="1785938" cy="90805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5834650-C8A5-49AB-9277-08052C1F266B}"/>
              </a:ext>
            </a:extLst>
          </p:cNvPr>
          <p:cNvCxnSpPr>
            <a:cxnSpLocks/>
          </p:cNvCxnSpPr>
          <p:nvPr userDrawn="1"/>
        </p:nvCxnSpPr>
        <p:spPr>
          <a:xfrm flipV="1">
            <a:off x="9004300" y="3924300"/>
            <a:ext cx="3187700" cy="16891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8" name="Parallelogram 7">
            <a:extLst>
              <a:ext uri="{FF2B5EF4-FFF2-40B4-BE49-F238E27FC236}">
                <a16:creationId xmlns:a16="http://schemas.microsoft.com/office/drawing/2014/main" id="{4FF066B7-2BCD-4B3E-BC0D-937C40CC6A4D}"/>
              </a:ext>
            </a:extLst>
          </p:cNvPr>
          <p:cNvSpPr/>
          <p:nvPr userDrawn="1"/>
        </p:nvSpPr>
        <p:spPr>
          <a:xfrm>
            <a:off x="7753350" y="0"/>
            <a:ext cx="2259013" cy="742950"/>
          </a:xfrm>
          <a:prstGeom prst="parallelogram">
            <a:avLst>
              <a:gd name="adj" fmla="val 195850"/>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516D4B88-A094-46D6-AEAD-6084D1039CEA}"/>
              </a:ext>
            </a:extLst>
          </p:cNvPr>
          <p:cNvCxnSpPr>
            <a:cxnSpLocks/>
          </p:cNvCxnSpPr>
          <p:nvPr userDrawn="1"/>
        </p:nvCxnSpPr>
        <p:spPr>
          <a:xfrm flipV="1">
            <a:off x="0" y="407988"/>
            <a:ext cx="6596063" cy="3403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B9A7FCD-24FA-4AAF-A522-67AFB44DB48A}"/>
              </a:ext>
            </a:extLst>
          </p:cNvPr>
          <p:cNvCxnSpPr>
            <a:cxnSpLocks/>
          </p:cNvCxnSpPr>
          <p:nvPr userDrawn="1"/>
        </p:nvCxnSpPr>
        <p:spPr>
          <a:xfrm flipV="1">
            <a:off x="-17463" y="5267325"/>
            <a:ext cx="1919288" cy="100012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arallelogram 10">
            <a:extLst>
              <a:ext uri="{FF2B5EF4-FFF2-40B4-BE49-F238E27FC236}">
                <a16:creationId xmlns:a16="http://schemas.microsoft.com/office/drawing/2014/main" id="{06BAB701-8338-47D9-A1B3-EB6A11213F0A}"/>
              </a:ext>
            </a:extLst>
          </p:cNvPr>
          <p:cNvSpPr/>
          <p:nvPr userDrawn="1"/>
        </p:nvSpPr>
        <p:spPr>
          <a:xfrm rot="19958790">
            <a:off x="-139700" y="3406775"/>
            <a:ext cx="1438275" cy="236538"/>
          </a:xfrm>
          <a:prstGeom prst="parallelogram">
            <a:avLst>
              <a:gd name="adj" fmla="val 53218"/>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Title 1" title="Title"/>
          <p:cNvSpPr>
            <a:spLocks noGrp="1"/>
          </p:cNvSpPr>
          <p:nvPr>
            <p:ph type="title"/>
          </p:nvPr>
        </p:nvSpPr>
        <p:spPr>
          <a:xfrm>
            <a:off x="6283842" y="1987420"/>
            <a:ext cx="4911633" cy="1789855"/>
          </a:xfrm>
          <a:prstGeom prst="rect">
            <a:avLst/>
          </a:prstGeom>
        </p:spPr>
        <p:txBody>
          <a:bodyPr>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p:cNvSpPr>
            <a:spLocks noGrp="1"/>
          </p:cNvSpPr>
          <p:nvPr>
            <p:ph type="body" idx="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4175211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9D7ABD3-AE33-4C2A-A4F1-57C1CC063394}"/>
              </a:ext>
            </a:extLst>
          </p:cNvPr>
          <p:cNvGrpSpPr/>
          <p:nvPr userDrawn="1"/>
        </p:nvGrpSpPr>
        <p:grpSpPr>
          <a:xfrm flipH="1">
            <a:off x="7561328" y="0"/>
            <a:ext cx="4840632" cy="3541007"/>
            <a:chOff x="-200919" y="-2"/>
            <a:chExt cx="4840632" cy="3367272"/>
          </a:xfrm>
          <a:solidFill>
            <a:schemeClr val="bg1">
              <a:lumMod val="85000"/>
            </a:schemeClr>
          </a:solidFill>
        </p:grpSpPr>
        <p:sp>
          <p:nvSpPr>
            <p:cNvPr id="5" name="Diagonal Stripe 4">
              <a:extLst>
                <a:ext uri="{FF2B5EF4-FFF2-40B4-BE49-F238E27FC236}">
                  <a16:creationId xmlns:a16="http://schemas.microsoft.com/office/drawing/2014/main" id="{5E5059D5-83B6-4E3C-8691-B21BD8C73A0D}"/>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6" name="Straight Connector 5">
              <a:extLst>
                <a:ext uri="{FF2B5EF4-FFF2-40B4-BE49-F238E27FC236}">
                  <a16:creationId xmlns:a16="http://schemas.microsoft.com/office/drawing/2014/main" id="{05C33A8C-3829-4B9A-ABB1-72E6CB77EA53}"/>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7" name="Parallelogram 6">
              <a:extLst>
                <a:ext uri="{FF2B5EF4-FFF2-40B4-BE49-F238E27FC236}">
                  <a16:creationId xmlns:a16="http://schemas.microsoft.com/office/drawing/2014/main" id="{441124E0-5849-4CD3-82EB-7318847FF891}"/>
                </a:ext>
              </a:extLst>
            </p:cNvPr>
            <p:cNvSpPr/>
            <p:nvPr/>
          </p:nvSpPr>
          <p:spPr>
            <a:xfrm rot="19340935">
              <a:off x="-200919" y="1140864"/>
              <a:ext cx="1354398" cy="214994"/>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8" name="Parallelogram 7">
            <a:extLst>
              <a:ext uri="{FF2B5EF4-FFF2-40B4-BE49-F238E27FC236}">
                <a16:creationId xmlns:a16="http://schemas.microsoft.com/office/drawing/2014/main" id="{A08C98F5-9F69-4ED8-850E-9FFE01FDCC1E}"/>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29" name="Content Placeholder 2"/>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1">
            <a:extLst>
              <a:ext uri="{FF2B5EF4-FFF2-40B4-BE49-F238E27FC236}">
                <a16:creationId xmlns:a16="http://schemas.microsoft.com/office/drawing/2014/main" id="{83F3D1AB-1A77-4E7E-BE43-FE8B2E8C7B4D}"/>
              </a:ext>
            </a:extLst>
          </p:cNvPr>
          <p:cNvSpPr>
            <a:spLocks noGrp="1"/>
          </p:cNvSpPr>
          <p:nvPr>
            <p:ph type="ftr" sz="quarter" idx="10"/>
          </p:nvPr>
        </p:nvSpPr>
        <p:spPr/>
        <p:txBody>
          <a:bodyPr/>
          <a:lstStyle>
            <a:lvl1pPr algn="l">
              <a:defRPr/>
            </a:lvl1pPr>
          </a:lstStyle>
          <a:p>
            <a:pPr>
              <a:defRPr/>
            </a:pPr>
            <a:r>
              <a:rPr lang="en-US"/>
              <a:t>Add a footer</a:t>
            </a:r>
          </a:p>
        </p:txBody>
      </p:sp>
      <p:sp>
        <p:nvSpPr>
          <p:cNvPr id="10" name="Slide Number Placeholder 2">
            <a:extLst>
              <a:ext uri="{FF2B5EF4-FFF2-40B4-BE49-F238E27FC236}">
                <a16:creationId xmlns:a16="http://schemas.microsoft.com/office/drawing/2014/main" id="{AC99E6CA-102C-4B88-8A06-61E8998E54B2}"/>
              </a:ext>
            </a:extLst>
          </p:cNvPr>
          <p:cNvSpPr>
            <a:spLocks noGrp="1"/>
          </p:cNvSpPr>
          <p:nvPr>
            <p:ph type="sldNum" sz="quarter" idx="11"/>
          </p:nvPr>
        </p:nvSpPr>
        <p:spPr/>
        <p:txBody>
          <a:bodyPr/>
          <a:lstStyle>
            <a:lvl1pPr>
              <a:defRPr/>
            </a:lvl1pPr>
          </a:lstStyle>
          <a:p>
            <a:pPr>
              <a:defRPr/>
            </a:pPr>
            <a:fld id="{25D200FB-2745-4F6B-997A-F5BF5463140A}" type="slidenum">
              <a:rPr lang="en-US" altLang="en-US"/>
              <a:pPr>
                <a:defRPr/>
              </a:pPr>
              <a:t>‹#›</a:t>
            </a:fld>
            <a:endParaRPr lang="en-US" altLang="en-US"/>
          </a:p>
        </p:txBody>
      </p:sp>
    </p:spTree>
    <p:extLst>
      <p:ext uri="{BB962C8B-B14F-4D97-AF65-F5344CB8AC3E}">
        <p14:creationId xmlns:p14="http://schemas.microsoft.com/office/powerpoint/2010/main" val="3780947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5AAAEBDC-CE2D-4406-B476-C082B31EBD2C}"/>
              </a:ext>
            </a:extLst>
          </p:cNvPr>
          <p:cNvGrpSpPr>
            <a:grpSpLocks/>
          </p:cNvGrpSpPr>
          <p:nvPr userDrawn="1"/>
        </p:nvGrpSpPr>
        <p:grpSpPr bwMode="auto">
          <a:xfrm flipH="1">
            <a:off x="7561263" y="0"/>
            <a:ext cx="4832350" cy="3541713"/>
            <a:chOff x="-192127" y="-2"/>
            <a:chExt cx="4831840" cy="3367272"/>
          </a:xfrm>
        </p:grpSpPr>
        <p:sp>
          <p:nvSpPr>
            <p:cNvPr id="3" name="Diagonal Stripe 2">
              <a:extLst>
                <a:ext uri="{FF2B5EF4-FFF2-40B4-BE49-F238E27FC236}">
                  <a16:creationId xmlns:a16="http://schemas.microsoft.com/office/drawing/2014/main" id="{4A300503-FE8B-4BD7-8820-70D0EE051AE9}"/>
                </a:ext>
              </a:extLst>
            </p:cNvPr>
            <p:cNvSpPr/>
            <p:nvPr userDrawn="1"/>
          </p:nvSpPr>
          <p:spPr>
            <a:xfrm>
              <a:off x="-59" y="-2"/>
              <a:ext cx="4639772" cy="3367272"/>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4" name="Straight Connector 3">
              <a:extLst>
                <a:ext uri="{FF2B5EF4-FFF2-40B4-BE49-F238E27FC236}">
                  <a16:creationId xmlns:a16="http://schemas.microsoft.com/office/drawing/2014/main" id="{B2D1BB40-A57B-4093-9BB3-EFE1854DB18D}"/>
                </a:ext>
              </a:extLst>
            </p:cNvPr>
            <p:cNvCxnSpPr>
              <a:cxnSpLocks/>
            </p:cNvCxnSpPr>
            <p:nvPr userDrawn="1"/>
          </p:nvCxnSpPr>
          <p:spPr>
            <a:xfrm flipV="1">
              <a:off x="1433301" y="-2"/>
              <a:ext cx="1241294" cy="916152"/>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5" name="Parallelogram 4">
              <a:extLst>
                <a:ext uri="{FF2B5EF4-FFF2-40B4-BE49-F238E27FC236}">
                  <a16:creationId xmlns:a16="http://schemas.microsoft.com/office/drawing/2014/main" id="{5D8F7BCC-EDE8-445A-8560-17B42A88AAF8}"/>
                </a:ext>
              </a:extLst>
            </p:cNvPr>
            <p:cNvSpPr/>
            <p:nvPr userDrawn="1"/>
          </p:nvSpPr>
          <p:spPr>
            <a:xfrm rot="19421162">
              <a:off x="-192127" y="1141037"/>
              <a:ext cx="1353995" cy="214322"/>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 name="Parallelogram 5">
            <a:extLst>
              <a:ext uri="{FF2B5EF4-FFF2-40B4-BE49-F238E27FC236}">
                <a16:creationId xmlns:a16="http://schemas.microsoft.com/office/drawing/2014/main" id="{9B4A864A-17B8-4B65-AA03-2B3141C0A732}"/>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ooter Placeholder 1">
            <a:extLst>
              <a:ext uri="{FF2B5EF4-FFF2-40B4-BE49-F238E27FC236}">
                <a16:creationId xmlns:a16="http://schemas.microsoft.com/office/drawing/2014/main" id="{FB1C8CA3-31F0-4D73-9AB7-C5BD80D4E40B}"/>
              </a:ext>
            </a:extLst>
          </p:cNvPr>
          <p:cNvSpPr>
            <a:spLocks noGrp="1"/>
          </p:cNvSpPr>
          <p:nvPr>
            <p:ph type="ftr" sz="quarter" idx="10"/>
          </p:nvPr>
        </p:nvSpPr>
        <p:spPr/>
        <p:txBody>
          <a:bodyPr/>
          <a:lstStyle>
            <a:lvl1pPr>
              <a:defRPr/>
            </a:lvl1pPr>
          </a:lstStyle>
          <a:p>
            <a:pPr>
              <a:defRPr/>
            </a:pPr>
            <a:r>
              <a:rPr lang="en-US"/>
              <a:t>Add a footer</a:t>
            </a:r>
          </a:p>
        </p:txBody>
      </p:sp>
      <p:sp>
        <p:nvSpPr>
          <p:cNvPr id="8" name="Slide Number Placeholder 2">
            <a:extLst>
              <a:ext uri="{FF2B5EF4-FFF2-40B4-BE49-F238E27FC236}">
                <a16:creationId xmlns:a16="http://schemas.microsoft.com/office/drawing/2014/main" id="{9F92F4D2-D714-4730-9136-76869B1BCF95}"/>
              </a:ext>
            </a:extLst>
          </p:cNvPr>
          <p:cNvSpPr>
            <a:spLocks noGrp="1"/>
          </p:cNvSpPr>
          <p:nvPr>
            <p:ph type="sldNum" sz="quarter" idx="11"/>
          </p:nvPr>
        </p:nvSpPr>
        <p:spPr/>
        <p:txBody>
          <a:bodyPr/>
          <a:lstStyle>
            <a:lvl1pPr>
              <a:defRPr/>
            </a:lvl1pPr>
          </a:lstStyle>
          <a:p>
            <a:pPr>
              <a:defRPr/>
            </a:pPr>
            <a:fld id="{CC74A095-9D4E-46E5-881E-7F9EBAE573E0}" type="slidenum">
              <a:rPr lang="en-US" altLang="en-US"/>
              <a:pPr>
                <a:defRPr/>
              </a:pPr>
              <a:t>‹#›</a:t>
            </a:fld>
            <a:endParaRPr lang="en-US" altLang="en-US"/>
          </a:p>
        </p:txBody>
      </p:sp>
    </p:spTree>
    <p:extLst>
      <p:ext uri="{BB962C8B-B14F-4D97-AF65-F5344CB8AC3E}">
        <p14:creationId xmlns:p14="http://schemas.microsoft.com/office/powerpoint/2010/main" val="4169999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3C2C20DE-FD33-4A6E-810D-EB78A869E6BA}"/>
              </a:ext>
            </a:extLst>
          </p:cNvPr>
          <p:cNvGrpSpPr/>
          <p:nvPr userDrawn="1"/>
        </p:nvGrpSpPr>
        <p:grpSpPr>
          <a:xfrm flipH="1">
            <a:off x="7561328" y="0"/>
            <a:ext cx="4831840" cy="3541007"/>
            <a:chOff x="-192127" y="-2"/>
            <a:chExt cx="4831840" cy="3367272"/>
          </a:xfrm>
          <a:solidFill>
            <a:schemeClr val="bg1">
              <a:lumMod val="85000"/>
            </a:schemeClr>
          </a:solidFill>
        </p:grpSpPr>
        <p:sp>
          <p:nvSpPr>
            <p:cNvPr id="4" name="Diagonal Stripe 3">
              <a:extLst>
                <a:ext uri="{FF2B5EF4-FFF2-40B4-BE49-F238E27FC236}">
                  <a16:creationId xmlns:a16="http://schemas.microsoft.com/office/drawing/2014/main" id="{C405C02D-9CCF-403D-8044-831EA3B8FCCB}"/>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5" name="Straight Connector 4">
              <a:extLst>
                <a:ext uri="{FF2B5EF4-FFF2-40B4-BE49-F238E27FC236}">
                  <a16:creationId xmlns:a16="http://schemas.microsoft.com/office/drawing/2014/main" id="{E9380B31-E741-45ED-89EC-0C314DA0D8F4}"/>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6" name="Parallelogram 5">
              <a:extLst>
                <a:ext uri="{FF2B5EF4-FFF2-40B4-BE49-F238E27FC236}">
                  <a16:creationId xmlns:a16="http://schemas.microsoft.com/office/drawing/2014/main" id="{A7536251-D387-4E19-9405-80D402F21899}"/>
                </a:ext>
              </a:extLst>
            </p:cNvPr>
            <p:cNvSpPr/>
            <p:nvPr/>
          </p:nvSpPr>
          <p:spPr>
            <a:xfrm rot="19421162">
              <a:off x="-192127" y="1140864"/>
              <a:ext cx="1354398" cy="214994"/>
            </a:xfrm>
            <a:prstGeom prst="parallelogram">
              <a:avLst>
                <a:gd name="adj" fmla="val 720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Parallelogram 6">
            <a:extLst>
              <a:ext uri="{FF2B5EF4-FFF2-40B4-BE49-F238E27FC236}">
                <a16:creationId xmlns:a16="http://schemas.microsoft.com/office/drawing/2014/main" id="{0B7B713A-74FC-49DE-A8B6-369B37060273}"/>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Title 1" title="Title "/>
          <p:cNvSpPr>
            <a:spLocks noGrp="1"/>
          </p:cNvSpPr>
          <p:nvPr>
            <p:ph type="title"/>
          </p:nvPr>
        </p:nvSpPr>
        <p:spPr>
          <a:xfrm>
            <a:off x="518678" y="209028"/>
            <a:ext cx="83332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8" name="Footer Placeholder 1">
            <a:extLst>
              <a:ext uri="{FF2B5EF4-FFF2-40B4-BE49-F238E27FC236}">
                <a16:creationId xmlns:a16="http://schemas.microsoft.com/office/drawing/2014/main" id="{65C7404A-B9BE-403B-9CCB-7AA8A18A74FD}"/>
              </a:ext>
            </a:extLst>
          </p:cNvPr>
          <p:cNvSpPr>
            <a:spLocks noGrp="1"/>
          </p:cNvSpPr>
          <p:nvPr>
            <p:ph type="ftr" sz="quarter" idx="10"/>
          </p:nvPr>
        </p:nvSpPr>
        <p:spPr/>
        <p:txBody>
          <a:bodyPr/>
          <a:lstStyle>
            <a:lvl1pPr>
              <a:defRPr/>
            </a:lvl1pPr>
          </a:lstStyle>
          <a:p>
            <a:pPr>
              <a:defRPr/>
            </a:pPr>
            <a:r>
              <a:rPr lang="en-US"/>
              <a:t>Add a footer</a:t>
            </a:r>
          </a:p>
        </p:txBody>
      </p:sp>
      <p:sp>
        <p:nvSpPr>
          <p:cNvPr id="9" name="Slide Number Placeholder 2">
            <a:extLst>
              <a:ext uri="{FF2B5EF4-FFF2-40B4-BE49-F238E27FC236}">
                <a16:creationId xmlns:a16="http://schemas.microsoft.com/office/drawing/2014/main" id="{E67BCF27-B6C1-4053-A6D4-158AE8672C34}"/>
              </a:ext>
            </a:extLst>
          </p:cNvPr>
          <p:cNvSpPr>
            <a:spLocks noGrp="1"/>
          </p:cNvSpPr>
          <p:nvPr>
            <p:ph type="sldNum" sz="quarter" idx="11"/>
          </p:nvPr>
        </p:nvSpPr>
        <p:spPr/>
        <p:txBody>
          <a:bodyPr/>
          <a:lstStyle>
            <a:lvl1pPr>
              <a:defRPr/>
            </a:lvl1pPr>
          </a:lstStyle>
          <a:p>
            <a:pPr>
              <a:defRPr/>
            </a:pPr>
            <a:fld id="{67AF4AAF-F9BB-4F03-B3B7-8607AFA5C1FC}" type="slidenum">
              <a:rPr lang="en-US" altLang="en-US"/>
              <a:pPr>
                <a:defRPr/>
              </a:pPr>
              <a:t>‹#›</a:t>
            </a:fld>
            <a:endParaRPr lang="en-US" altLang="en-US"/>
          </a:p>
        </p:txBody>
      </p:sp>
    </p:spTree>
    <p:extLst>
      <p:ext uri="{BB962C8B-B14F-4D97-AF65-F5344CB8AC3E}">
        <p14:creationId xmlns:p14="http://schemas.microsoft.com/office/powerpoint/2010/main" val="1494631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22909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150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lang="en-GB"/>
          </a:p>
        </p:txBody>
      </p:sp>
      <p:sp>
        <p:nvSpPr>
          <p:cNvPr id="6" name="Content Placeholder 2"/>
          <p:cNvSpPr>
            <a:spLocks noGrp="1"/>
          </p:cNvSpPr>
          <p:nvPr>
            <p:ph sz="quarter" idx="16"/>
          </p:nvPr>
        </p:nvSpPr>
        <p:spPr>
          <a:xfrm>
            <a:off x="339106" y="1661686"/>
            <a:ext cx="11517932" cy="4438650"/>
          </a:xfrm>
        </p:spPr>
        <p:txBody>
          <a:bodyPr/>
          <a:lstStyle/>
          <a:p>
            <a:pPr lvl="0"/>
            <a:r>
              <a:rPr lang="en-US" dirty="0"/>
              <a:t>Click to edit Master text styles</a:t>
            </a:r>
          </a:p>
          <a:p>
            <a:pPr lvl="1"/>
            <a:r>
              <a:rPr lang="en-US" dirty="0"/>
              <a:t>Second level</a:t>
            </a:r>
          </a:p>
        </p:txBody>
      </p:sp>
      <p:sp>
        <p:nvSpPr>
          <p:cNvPr id="4" name="Slide Number Placeholder 7">
            <a:extLst>
              <a:ext uri="{FF2B5EF4-FFF2-40B4-BE49-F238E27FC236}">
                <a16:creationId xmlns:a16="http://schemas.microsoft.com/office/drawing/2014/main" id="{9B37A18F-4E11-4279-B7B6-3C64CCF37CB5}"/>
              </a:ext>
            </a:extLst>
          </p:cNvPr>
          <p:cNvSpPr>
            <a:spLocks noGrp="1"/>
          </p:cNvSpPr>
          <p:nvPr>
            <p:ph type="sldNum" sz="quarter" idx="17"/>
          </p:nvPr>
        </p:nvSpPr>
        <p:spPr>
          <a:xfrm>
            <a:off x="10463213" y="6623050"/>
            <a:ext cx="357187" cy="138113"/>
          </a:xfrm>
        </p:spPr>
        <p:txBody>
          <a:bodyPr/>
          <a:lstStyle>
            <a:lvl1pPr>
              <a:defRPr smtClean="0"/>
            </a:lvl1pPr>
          </a:lstStyle>
          <a:p>
            <a:pPr>
              <a:defRPr/>
            </a:pPr>
            <a:fld id="{11C8AEF2-83C7-4DCA-92F1-322B2EBA01D7}" type="slidenum">
              <a:rPr lang="en-GB"/>
              <a:pPr>
                <a:defRPr/>
              </a:pPr>
              <a:t>‹#›</a:t>
            </a:fld>
            <a:endParaRPr lang="en-GB" dirty="0"/>
          </a:p>
        </p:txBody>
      </p:sp>
      <p:sp>
        <p:nvSpPr>
          <p:cNvPr id="7" name="Date Placeholder 1">
            <a:extLst>
              <a:ext uri="{FF2B5EF4-FFF2-40B4-BE49-F238E27FC236}">
                <a16:creationId xmlns:a16="http://schemas.microsoft.com/office/drawing/2014/main" id="{5CF06810-D0E0-4693-AB99-DFF9195CB0B1}"/>
              </a:ext>
            </a:extLst>
          </p:cNvPr>
          <p:cNvSpPr>
            <a:spLocks noGrp="1"/>
          </p:cNvSpPr>
          <p:nvPr>
            <p:ph type="dt" sz="half" idx="18"/>
          </p:nvPr>
        </p:nvSpPr>
        <p:spPr>
          <a:xfrm>
            <a:off x="8316913" y="6621463"/>
            <a:ext cx="1620837" cy="139700"/>
          </a:xfrm>
          <a:prstGeom prst="rect">
            <a:avLst/>
          </a:prstGeom>
        </p:spPr>
        <p:txBody>
          <a:bodyPr/>
          <a:lstStyle>
            <a:lvl1pPr>
              <a:defRPr/>
            </a:lvl1pPr>
          </a:lstStyle>
          <a:p>
            <a:pPr>
              <a:defRPr/>
            </a:pPr>
            <a:fld id="{F70290F4-3857-4872-8AE4-DA58ED8B3950}" type="datetime9">
              <a:rPr lang="en-GB"/>
              <a:pPr>
                <a:defRPr/>
              </a:pPr>
              <a:t>10/05/2024 08:59:40</a:t>
            </a:fld>
            <a:endParaRPr lang="en-GB" dirty="0"/>
          </a:p>
        </p:txBody>
      </p:sp>
    </p:spTree>
    <p:extLst>
      <p:ext uri="{BB962C8B-B14F-4D97-AF65-F5344CB8AC3E}">
        <p14:creationId xmlns:p14="http://schemas.microsoft.com/office/powerpoint/2010/main" val="3004806726"/>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ext slide - Grey backgroun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85236" y="241300"/>
            <a:ext cx="11040533" cy="719138"/>
          </a:xfrm>
        </p:spPr>
        <p:txBody>
          <a:bodyPr/>
          <a:lstStyle>
            <a:lvl1pPr marL="0" indent="0">
              <a:lnSpc>
                <a:spcPts val="2000"/>
              </a:lnSpc>
              <a:spcBef>
                <a:spcPts val="0"/>
              </a:spcBef>
              <a:buNone/>
              <a:defRPr lang="en-GB" sz="1600" b="0" i="0" kern="1200" spc="-50" baseline="0" dirty="0" smtClean="0">
                <a:solidFill>
                  <a:schemeClr val="tx1"/>
                </a:solidFill>
                <a:effectLst/>
                <a:latin typeface="Montserrat Medium" pitchFamily="2" charset="77"/>
                <a:ea typeface="+mj-ea"/>
                <a:cs typeface="+mj-cs"/>
              </a:defRPr>
            </a:lvl1pPr>
            <a:lvl2pPr marL="0" indent="0">
              <a:lnSpc>
                <a:spcPts val="2000"/>
              </a:lnSpc>
              <a:spcBef>
                <a:spcPts val="0"/>
              </a:spcBef>
              <a:buNone/>
              <a:tabLst/>
              <a:defRPr sz="1600"/>
            </a:lvl2pPr>
            <a:lvl3pPr marL="0" indent="0">
              <a:buNone/>
              <a:defRPr/>
            </a:lvl3pPr>
            <a:lvl4pPr marL="197988" indent="0">
              <a:buNone/>
              <a:defRPr/>
            </a:lvl4pPr>
            <a:lvl5pPr marL="0" indent="0">
              <a:buNone/>
              <a:defRPr/>
            </a:lvl5pPr>
          </a:lstStyle>
          <a:p>
            <a:pPr lvl="0"/>
            <a:r>
              <a:rPr lang="en-US"/>
              <a:t>Click to edit Master text styles</a:t>
            </a:r>
          </a:p>
          <a:p>
            <a:pPr lvl="1"/>
            <a:r>
              <a:rPr lang="en-US"/>
              <a:t>Second level</a:t>
            </a:r>
          </a:p>
        </p:txBody>
      </p:sp>
      <p:sp>
        <p:nvSpPr>
          <p:cNvPr id="3" name="Content Placeholder 2"/>
          <p:cNvSpPr>
            <a:spLocks noGrp="1"/>
          </p:cNvSpPr>
          <p:nvPr>
            <p:ph sz="half" idx="1"/>
          </p:nvPr>
        </p:nvSpPr>
        <p:spPr>
          <a:xfrm>
            <a:off x="385673" y="1143000"/>
            <a:ext cx="11406792" cy="5072558"/>
          </a:xfrm>
        </p:spPr>
        <p:txBody>
          <a:bodyPr/>
          <a:lstStyle>
            <a:lvl1pPr marL="0" indent="0">
              <a:lnSpc>
                <a:spcPts val="3001"/>
              </a:lnSpc>
              <a:buNone/>
              <a:defRPr lang="en-GB" smtClean="0">
                <a:effectLst/>
              </a:defRPr>
            </a:lvl1pPr>
            <a:lvl2pPr marL="0" marR="0" indent="0" algn="l" defTabSz="914344" rtl="0" eaLnBrk="1" fontAlgn="auto" latinLnBrk="0" hangingPunct="1">
              <a:lnSpc>
                <a:spcPts val="3001"/>
              </a:lnSpc>
              <a:spcBef>
                <a:spcPts val="0"/>
              </a:spcBef>
              <a:spcAft>
                <a:spcPts val="0"/>
              </a:spcAft>
              <a:buClr>
                <a:schemeClr val="accent1"/>
              </a:buClr>
              <a:buSzPct val="90000"/>
              <a:buFont typeface="Montserrat"/>
              <a:buNone/>
              <a:tabLst/>
              <a:defRPr lang="en-GB" smtClean="0">
                <a:effectLst/>
              </a:defRPr>
            </a:lvl2pPr>
            <a:lvl3pPr marL="0" indent="0">
              <a:buNone/>
              <a:defRPr/>
            </a:lvl3pPr>
            <a:lvl4pPr marL="197988" indent="0">
              <a:buNone/>
              <a:defRPr/>
            </a:lvl4pPr>
            <a:lvl5pPr marL="0" indent="0">
              <a:buNone/>
              <a:defRPr/>
            </a:lvl5pPr>
          </a:lstStyle>
          <a:p>
            <a:pPr lvl="0"/>
            <a:r>
              <a:rPr lang="en-US"/>
              <a:t>Click to edit Master text styles</a:t>
            </a:r>
          </a:p>
          <a:p>
            <a:pPr lvl="1"/>
            <a:r>
              <a:rPr lang="en-US"/>
              <a:t>Second level</a:t>
            </a:r>
          </a:p>
          <a:p>
            <a:pPr lvl="2"/>
            <a:r>
              <a:rPr lang="en-US"/>
              <a:t>Third level</a:t>
            </a:r>
          </a:p>
        </p:txBody>
      </p:sp>
      <p:sp>
        <p:nvSpPr>
          <p:cNvPr id="4" name="Footer Placeholder 5">
            <a:extLst>
              <a:ext uri="{FF2B5EF4-FFF2-40B4-BE49-F238E27FC236}">
                <a16:creationId xmlns:a16="http://schemas.microsoft.com/office/drawing/2014/main" id="{634CCEB1-9E5F-4799-BCB7-3FD6E442A7BA}"/>
              </a:ext>
            </a:extLst>
          </p:cNvPr>
          <p:cNvSpPr>
            <a:spLocks noGrp="1"/>
          </p:cNvSpPr>
          <p:nvPr>
            <p:ph type="ftr" sz="quarter" idx="14"/>
          </p:nvPr>
        </p:nvSpPr>
        <p:spPr>
          <a:xfrm>
            <a:off x="385763" y="6408738"/>
            <a:ext cx="4800600" cy="287337"/>
          </a:xfrm>
        </p:spPr>
        <p:txBody>
          <a:bodyPr/>
          <a:lstStyle>
            <a:lvl1pPr algn="ctr" defTabSz="914400">
              <a:defRPr dirty="0">
                <a:solidFill>
                  <a:prstClr val="black">
                    <a:tint val="75000"/>
                  </a:prstClr>
                </a:solidFill>
                <a:ea typeface="+mn-ea"/>
              </a:defRPr>
            </a:lvl1pPr>
          </a:lstStyle>
          <a:p>
            <a:pPr>
              <a:defRPr/>
            </a:pPr>
            <a:r>
              <a:rPr lang="en-GB"/>
              <a:t>VI Technology Implementation Project</a:t>
            </a:r>
          </a:p>
        </p:txBody>
      </p:sp>
      <p:sp>
        <p:nvSpPr>
          <p:cNvPr id="5" name="Slide Number Placeholder 6">
            <a:extLst>
              <a:ext uri="{FF2B5EF4-FFF2-40B4-BE49-F238E27FC236}">
                <a16:creationId xmlns:a16="http://schemas.microsoft.com/office/drawing/2014/main" id="{EFE9635E-723B-40F5-84FA-33B9D3518870}"/>
              </a:ext>
            </a:extLst>
          </p:cNvPr>
          <p:cNvSpPr>
            <a:spLocks noGrp="1"/>
          </p:cNvSpPr>
          <p:nvPr>
            <p:ph type="sldNum" sz="quarter" idx="15"/>
          </p:nvPr>
        </p:nvSpPr>
        <p:spPr/>
        <p:txBody>
          <a:bodyPr/>
          <a:lstStyle>
            <a:lvl1pPr defTabSz="914400" fontAlgn="auto">
              <a:spcBef>
                <a:spcPts val="0"/>
              </a:spcBef>
              <a:spcAft>
                <a:spcPts val="0"/>
              </a:spcAft>
              <a:defRPr smtClean="0">
                <a:solidFill>
                  <a:prstClr val="black">
                    <a:tint val="75000"/>
                  </a:prstClr>
                </a:solidFill>
                <a:latin typeface="Calibri" panose="020F0502020204030204"/>
                <a:ea typeface="+mn-ea"/>
              </a:defRPr>
            </a:lvl1pPr>
          </a:lstStyle>
          <a:p>
            <a:pPr>
              <a:defRPr/>
            </a:pPr>
            <a:fld id="{7C1162DF-D67B-4DAE-A5A7-EA1BF038C274}" type="slidenum">
              <a:rPr lang="en-GB"/>
              <a:pPr>
                <a:defRPr/>
              </a:pPr>
              <a:t>‹#›</a:t>
            </a:fld>
            <a:endParaRPr lang="en-GB" dirty="0"/>
          </a:p>
        </p:txBody>
      </p:sp>
    </p:spTree>
    <p:extLst>
      <p:ext uri="{BB962C8B-B14F-4D97-AF65-F5344CB8AC3E}">
        <p14:creationId xmlns:p14="http://schemas.microsoft.com/office/powerpoint/2010/main" val="38877219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with Image">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106AAE72-FFE0-4F8D-B8F3-7E7AC8D65A2C}"/>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5450CF92-BF78-4C7C-884D-E2A390DE8F8F}"/>
              </a:ext>
            </a:extLst>
          </p:cNvPr>
          <p:cNvCxnSpPr>
            <a:cxnSpLocks/>
          </p:cNvCxnSpPr>
          <p:nvPr userDrawn="1"/>
        </p:nvCxnSpPr>
        <p:spPr>
          <a:xfrm flipV="1">
            <a:off x="0" y="0"/>
            <a:ext cx="6030913" cy="300513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1210398-FEA1-444C-BF67-54AC6818AAD3}"/>
              </a:ext>
            </a:extLst>
          </p:cNvPr>
          <p:cNvCxnSpPr>
            <a:cxnSpLocks/>
          </p:cNvCxnSpPr>
          <p:nvPr userDrawn="1"/>
        </p:nvCxnSpPr>
        <p:spPr>
          <a:xfrm flipV="1">
            <a:off x="9004300" y="3924300"/>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AEBF04E-E119-4281-904A-AE67788017C2}"/>
              </a:ext>
            </a:extLst>
          </p:cNvPr>
          <p:cNvCxnSpPr>
            <a:cxnSpLocks/>
          </p:cNvCxnSpPr>
          <p:nvPr userDrawn="1"/>
        </p:nvCxnSpPr>
        <p:spPr>
          <a:xfrm flipV="1">
            <a:off x="-17463" y="4700588"/>
            <a:ext cx="1919288" cy="10001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
        <p:nvSpPr>
          <p:cNvPr id="2" name="Title 1" title="Title"/>
          <p:cNvSpPr>
            <a:spLocks noGrp="1"/>
          </p:cNvSpPr>
          <p:nvPr>
            <p:ph type="ctrTitle"/>
          </p:nvPr>
        </p:nvSpPr>
        <p:spPr>
          <a:xfrm>
            <a:off x="6375721" y="2006084"/>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3" name="Subtitle 2" title="Subtitle"/>
          <p:cNvSpPr>
            <a:spLocks noGrp="1"/>
          </p:cNvSpPr>
          <p:nvPr>
            <p:ph type="subTitle" idx="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99018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349A7676-8466-46D4-9FFC-7FD6E3131BF3}"/>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Parallelogram 5">
            <a:extLst>
              <a:ext uri="{FF2B5EF4-FFF2-40B4-BE49-F238E27FC236}">
                <a16:creationId xmlns:a16="http://schemas.microsoft.com/office/drawing/2014/main" id="{858C418D-956F-4AF1-A6A9-7E4C99048F0B}"/>
              </a:ext>
            </a:extLst>
          </p:cNvPr>
          <p:cNvSpPr/>
          <p:nvPr userDrawn="1"/>
        </p:nvSpPr>
        <p:spPr>
          <a:xfrm rot="19958790">
            <a:off x="-636588" y="3587750"/>
            <a:ext cx="3859213" cy="1747838"/>
          </a:xfrm>
          <a:prstGeom prst="parallelogram">
            <a:avLst>
              <a:gd name="adj" fmla="val 53218"/>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DA58A304-E741-4720-8523-B207E95758E6}"/>
              </a:ext>
            </a:extLst>
          </p:cNvPr>
          <p:cNvCxnSpPr>
            <a:cxnSpLocks/>
          </p:cNvCxnSpPr>
          <p:nvPr userDrawn="1"/>
        </p:nvCxnSpPr>
        <p:spPr>
          <a:xfrm flipV="1">
            <a:off x="0" y="1009650"/>
            <a:ext cx="1785938" cy="90805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69173B-1148-4D80-B303-C318F6FD8CB1}"/>
              </a:ext>
            </a:extLst>
          </p:cNvPr>
          <p:cNvCxnSpPr>
            <a:cxnSpLocks/>
          </p:cNvCxnSpPr>
          <p:nvPr userDrawn="1"/>
        </p:nvCxnSpPr>
        <p:spPr>
          <a:xfrm flipV="1">
            <a:off x="9004300" y="3924300"/>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Parallelogram 8">
            <a:extLst>
              <a:ext uri="{FF2B5EF4-FFF2-40B4-BE49-F238E27FC236}">
                <a16:creationId xmlns:a16="http://schemas.microsoft.com/office/drawing/2014/main" id="{554FCF65-3F91-426F-8B40-D14449BC4D1E}"/>
              </a:ext>
            </a:extLst>
          </p:cNvPr>
          <p:cNvSpPr/>
          <p:nvPr userDrawn="1"/>
        </p:nvSpPr>
        <p:spPr>
          <a:xfrm>
            <a:off x="7753350" y="0"/>
            <a:ext cx="2259013" cy="742950"/>
          </a:xfrm>
          <a:prstGeom prst="parallelogram">
            <a:avLst>
              <a:gd name="adj" fmla="val 195850"/>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0" name="Straight Connector 9">
            <a:extLst>
              <a:ext uri="{FF2B5EF4-FFF2-40B4-BE49-F238E27FC236}">
                <a16:creationId xmlns:a16="http://schemas.microsoft.com/office/drawing/2014/main" id="{AEDD1C0B-FF7F-42EA-82AD-85D6071933A6}"/>
              </a:ext>
            </a:extLst>
          </p:cNvPr>
          <p:cNvCxnSpPr>
            <a:cxnSpLocks/>
          </p:cNvCxnSpPr>
          <p:nvPr userDrawn="1"/>
        </p:nvCxnSpPr>
        <p:spPr>
          <a:xfrm flipV="1">
            <a:off x="0" y="407988"/>
            <a:ext cx="6596063" cy="34036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9A8563-2B0C-4FB2-89E3-D45F086E8AEF}"/>
              </a:ext>
            </a:extLst>
          </p:cNvPr>
          <p:cNvCxnSpPr>
            <a:cxnSpLocks/>
          </p:cNvCxnSpPr>
          <p:nvPr userDrawn="1"/>
        </p:nvCxnSpPr>
        <p:spPr>
          <a:xfrm flipV="1">
            <a:off x="-17463" y="5267325"/>
            <a:ext cx="1919288" cy="1000125"/>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12" name="Parallelogram 11">
            <a:extLst>
              <a:ext uri="{FF2B5EF4-FFF2-40B4-BE49-F238E27FC236}">
                <a16:creationId xmlns:a16="http://schemas.microsoft.com/office/drawing/2014/main" id="{0FDB6D7F-7078-4E29-BFE4-67F6B1B8B543}"/>
              </a:ext>
            </a:extLst>
          </p:cNvPr>
          <p:cNvSpPr/>
          <p:nvPr userDrawn="1"/>
        </p:nvSpPr>
        <p:spPr>
          <a:xfrm rot="19958790">
            <a:off x="-139700" y="3406775"/>
            <a:ext cx="1438275" cy="236538"/>
          </a:xfrm>
          <a:prstGeom prst="parallelogram">
            <a:avLst>
              <a:gd name="adj" fmla="val 53218"/>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Title 1" title="Title"/>
          <p:cNvSpPr>
            <a:spLocks noGrp="1"/>
          </p:cNvSpPr>
          <p:nvPr>
            <p:ph type="title"/>
          </p:nvPr>
        </p:nvSpPr>
        <p:spPr>
          <a:xfrm>
            <a:off x="6283842" y="1987420"/>
            <a:ext cx="4911633" cy="1789855"/>
          </a:xfrm>
          <a:prstGeom prst="rect">
            <a:avLst/>
          </a:prstGeom>
        </p:spPr>
        <p:txBody>
          <a:bodyPr>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p:cNvSpPr>
            <a:spLocks noGrp="1"/>
          </p:cNvSpPr>
          <p:nvPr>
            <p:ph type="body" idx="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27" name="Picture Placeholder 26"/>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316268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with Image">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974D8F20-B067-4FED-9998-DE0E7704E37A}"/>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Parallelogram 5">
            <a:extLst>
              <a:ext uri="{FF2B5EF4-FFF2-40B4-BE49-F238E27FC236}">
                <a16:creationId xmlns:a16="http://schemas.microsoft.com/office/drawing/2014/main" id="{E1BA0C9A-2D66-4022-AF17-30EB15488A6C}"/>
              </a:ext>
            </a:extLst>
          </p:cNvPr>
          <p:cNvSpPr/>
          <p:nvPr userDrawn="1"/>
        </p:nvSpPr>
        <p:spPr>
          <a:xfrm rot="19958790">
            <a:off x="-636588" y="3587750"/>
            <a:ext cx="3859213" cy="1747838"/>
          </a:xfrm>
          <a:prstGeom prst="parallelogram">
            <a:avLst>
              <a:gd name="adj" fmla="val 53218"/>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126BCC5C-9CDA-4E8F-BBF9-E7666142F0DA}"/>
              </a:ext>
            </a:extLst>
          </p:cNvPr>
          <p:cNvCxnSpPr>
            <a:cxnSpLocks/>
          </p:cNvCxnSpPr>
          <p:nvPr userDrawn="1"/>
        </p:nvCxnSpPr>
        <p:spPr>
          <a:xfrm flipV="1">
            <a:off x="0" y="1009650"/>
            <a:ext cx="1785938" cy="90805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83769D-5123-4228-81DB-AEE452CA3AC6}"/>
              </a:ext>
            </a:extLst>
          </p:cNvPr>
          <p:cNvCxnSpPr>
            <a:cxnSpLocks/>
          </p:cNvCxnSpPr>
          <p:nvPr userDrawn="1"/>
        </p:nvCxnSpPr>
        <p:spPr>
          <a:xfrm flipV="1">
            <a:off x="9004300" y="3924300"/>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Parallelogram 8">
            <a:extLst>
              <a:ext uri="{FF2B5EF4-FFF2-40B4-BE49-F238E27FC236}">
                <a16:creationId xmlns:a16="http://schemas.microsoft.com/office/drawing/2014/main" id="{F1CB3DA9-A9AC-42C1-8052-2E26DDC4FE08}"/>
              </a:ext>
            </a:extLst>
          </p:cNvPr>
          <p:cNvSpPr/>
          <p:nvPr userDrawn="1"/>
        </p:nvSpPr>
        <p:spPr>
          <a:xfrm>
            <a:off x="7753350" y="0"/>
            <a:ext cx="2259013" cy="742950"/>
          </a:xfrm>
          <a:prstGeom prst="parallelogram">
            <a:avLst>
              <a:gd name="adj" fmla="val 195850"/>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a:extLst>
              <a:ext uri="{FF2B5EF4-FFF2-40B4-BE49-F238E27FC236}">
                <a16:creationId xmlns:a16="http://schemas.microsoft.com/office/drawing/2014/main" id="{18FD6BC1-E11B-4EF1-9973-FF11B169CAB5}"/>
              </a:ext>
            </a:extLst>
          </p:cNvPr>
          <p:cNvCxnSpPr>
            <a:cxnSpLocks/>
          </p:cNvCxnSpPr>
          <p:nvPr userDrawn="1"/>
        </p:nvCxnSpPr>
        <p:spPr>
          <a:xfrm flipV="1">
            <a:off x="0" y="407988"/>
            <a:ext cx="6596063" cy="34036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C58B46A-320D-4D3B-9F48-4F043C0ECC19}"/>
              </a:ext>
            </a:extLst>
          </p:cNvPr>
          <p:cNvCxnSpPr>
            <a:cxnSpLocks/>
          </p:cNvCxnSpPr>
          <p:nvPr userDrawn="1"/>
        </p:nvCxnSpPr>
        <p:spPr>
          <a:xfrm flipV="1">
            <a:off x="-17463" y="5267325"/>
            <a:ext cx="1919288" cy="1000125"/>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12" name="Parallelogram 11">
            <a:extLst>
              <a:ext uri="{FF2B5EF4-FFF2-40B4-BE49-F238E27FC236}">
                <a16:creationId xmlns:a16="http://schemas.microsoft.com/office/drawing/2014/main" id="{D9D63716-CA6F-475B-967A-74175FDF169E}"/>
              </a:ext>
            </a:extLst>
          </p:cNvPr>
          <p:cNvSpPr/>
          <p:nvPr userDrawn="1"/>
        </p:nvSpPr>
        <p:spPr>
          <a:xfrm rot="19958790">
            <a:off x="-139700" y="3406775"/>
            <a:ext cx="1438275" cy="236538"/>
          </a:xfrm>
          <a:prstGeom prst="parallelogram">
            <a:avLst>
              <a:gd name="adj" fmla="val 53218"/>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Title 1" title="Title"/>
          <p:cNvSpPr>
            <a:spLocks noGrp="1"/>
          </p:cNvSpPr>
          <p:nvPr>
            <p:ph type="title"/>
          </p:nvPr>
        </p:nvSpPr>
        <p:spPr>
          <a:xfrm>
            <a:off x="6283842" y="1987420"/>
            <a:ext cx="4911633" cy="1789855"/>
          </a:xfrm>
          <a:prstGeom prst="rect">
            <a:avLst/>
          </a:prstGeom>
        </p:spPr>
        <p:txBody>
          <a:bodyPr>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p:cNvSpPr>
            <a:spLocks noGrp="1"/>
          </p:cNvSpPr>
          <p:nvPr>
            <p:ph type="body" idx="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27" name="Picture Placeholder 26"/>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1449448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ext Layout 01">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1DBE7F98-C0D4-4069-845C-6DA3BA04FC50}"/>
              </a:ext>
            </a:extLst>
          </p:cNvPr>
          <p:cNvSpPr/>
          <p:nvPr userDrawn="1"/>
        </p:nvSpPr>
        <p:spPr>
          <a:xfrm flipH="1" flipV="1">
            <a:off x="2709863" y="0"/>
            <a:ext cx="9482137" cy="5046663"/>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Parallelogram 6">
            <a:extLst>
              <a:ext uri="{FF2B5EF4-FFF2-40B4-BE49-F238E27FC236}">
                <a16:creationId xmlns:a16="http://schemas.microsoft.com/office/drawing/2014/main" id="{AC7FE499-58F7-4215-BBE3-1BA78A1F62F1}"/>
              </a:ext>
            </a:extLst>
          </p:cNvPr>
          <p:cNvSpPr/>
          <p:nvPr userDrawn="1"/>
        </p:nvSpPr>
        <p:spPr>
          <a:xfrm flipH="1">
            <a:off x="3367088" y="0"/>
            <a:ext cx="3606800" cy="1171575"/>
          </a:xfrm>
          <a:prstGeom prst="parallelogram">
            <a:avLst>
              <a:gd name="adj" fmla="val 186380"/>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Connector 7">
            <a:extLst>
              <a:ext uri="{FF2B5EF4-FFF2-40B4-BE49-F238E27FC236}">
                <a16:creationId xmlns:a16="http://schemas.microsoft.com/office/drawing/2014/main" id="{C89100BC-E622-446C-9C90-E6BC06BB95E3}"/>
              </a:ext>
            </a:extLst>
          </p:cNvPr>
          <p:cNvCxnSpPr>
            <a:cxnSpLocks/>
          </p:cNvCxnSpPr>
          <p:nvPr userDrawn="1"/>
        </p:nvCxnSpPr>
        <p:spPr>
          <a:xfrm flipV="1">
            <a:off x="6375400" y="5046663"/>
            <a:ext cx="1524000"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3" name="Content Placeholder 2" title="Bullet Points"/>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title="Subtitle"/>
          <p:cNvSpPr>
            <a:spLocks noGrp="1"/>
          </p:cNvSpPr>
          <p:nvPr>
            <p:ph type="body" sz="quarter" idx="13"/>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2" name="Title 1" title="Title "/>
          <p:cNvSpPr>
            <a:spLocks noGrp="1"/>
          </p:cNvSpPr>
          <p:nvPr>
            <p:ph type="title"/>
          </p:nvPr>
        </p:nvSpPr>
        <p:spPr>
          <a:xfrm>
            <a:off x="531378" y="1308484"/>
            <a:ext cx="73426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5" name="Picture Placeholder 14"/>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tx1"/>
                </a:solidFill>
              </a:defRPr>
            </a:lvl1pPr>
          </a:lstStyle>
          <a:p>
            <a:pPr lvl="0"/>
            <a:r>
              <a:rPr lang="en-US" noProof="0"/>
              <a:t>Click icon to add picture</a:t>
            </a:r>
          </a:p>
        </p:txBody>
      </p:sp>
      <p:sp>
        <p:nvSpPr>
          <p:cNvPr id="9" name="Footer Placeholder 3">
            <a:extLst>
              <a:ext uri="{FF2B5EF4-FFF2-40B4-BE49-F238E27FC236}">
                <a16:creationId xmlns:a16="http://schemas.microsoft.com/office/drawing/2014/main" id="{5FAA6BC4-C0D1-4596-BC96-FAB4854333BE}"/>
              </a:ext>
            </a:extLst>
          </p:cNvPr>
          <p:cNvSpPr>
            <a:spLocks noGrp="1"/>
          </p:cNvSpPr>
          <p:nvPr>
            <p:ph type="ftr" sz="quarter" idx="14"/>
          </p:nvPr>
        </p:nvSpPr>
        <p:spPr/>
        <p:txBody>
          <a:bodyPr/>
          <a:lstStyle>
            <a:lvl1pPr>
              <a:defRPr/>
            </a:lvl1pPr>
          </a:lstStyle>
          <a:p>
            <a:pPr>
              <a:defRPr/>
            </a:pPr>
            <a:r>
              <a:rPr lang="en-US"/>
              <a:t>Add a footer</a:t>
            </a:r>
          </a:p>
        </p:txBody>
      </p:sp>
      <p:sp>
        <p:nvSpPr>
          <p:cNvPr id="10" name="Slide Number Placeholder 5">
            <a:extLst>
              <a:ext uri="{FF2B5EF4-FFF2-40B4-BE49-F238E27FC236}">
                <a16:creationId xmlns:a16="http://schemas.microsoft.com/office/drawing/2014/main" id="{0241C117-254B-4421-A2D6-438C73AA0C39}"/>
              </a:ext>
            </a:extLst>
          </p:cNvPr>
          <p:cNvSpPr>
            <a:spLocks noGrp="1"/>
          </p:cNvSpPr>
          <p:nvPr>
            <p:ph type="sldNum" sz="quarter" idx="15"/>
          </p:nvPr>
        </p:nvSpPr>
        <p:spPr/>
        <p:txBody>
          <a:bodyPr/>
          <a:lstStyle>
            <a:lvl1pPr>
              <a:defRPr smtClean="0"/>
            </a:lvl1pPr>
          </a:lstStyle>
          <a:p>
            <a:pPr>
              <a:defRPr/>
            </a:pPr>
            <a:fld id="{1E0BB010-E4EF-473C-ACD7-7674AE368159}" type="slidenum">
              <a:rPr lang="en-US"/>
              <a:pPr>
                <a:defRPr/>
              </a:pPr>
              <a:t>‹#›</a:t>
            </a:fld>
            <a:endParaRPr lang="en-US"/>
          </a:p>
        </p:txBody>
      </p:sp>
    </p:spTree>
    <p:extLst>
      <p:ext uri="{BB962C8B-B14F-4D97-AF65-F5344CB8AC3E}">
        <p14:creationId xmlns:p14="http://schemas.microsoft.com/office/powerpoint/2010/main" val="38518041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ext Layout 02">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F2095A9-7E3F-4D3B-A2EB-2D3A9B79627D}"/>
              </a:ext>
            </a:extLst>
          </p:cNvPr>
          <p:cNvCxnSpPr>
            <a:cxnSpLocks/>
          </p:cNvCxnSpPr>
          <p:nvPr userDrawn="1"/>
        </p:nvCxnSpPr>
        <p:spPr>
          <a:xfrm flipV="1">
            <a:off x="10352088" y="1185863"/>
            <a:ext cx="1839912" cy="163353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Picture Placeholder 17"/>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anchor="ctr">
            <a:noAutofit/>
          </a:bodyPr>
          <a:lstStyle>
            <a:lvl1pPr marL="0" indent="0" algn="r">
              <a:buNone/>
              <a:defRPr>
                <a:solidFill>
                  <a:schemeClr val="tx1"/>
                </a:solidFill>
              </a:defRPr>
            </a:lvl1pPr>
          </a:lstStyle>
          <a:p>
            <a:pPr lvl="0"/>
            <a:r>
              <a:rPr lang="en-US" noProof="0"/>
              <a:t>Click icon to add picture</a:t>
            </a:r>
          </a:p>
        </p:txBody>
      </p:sp>
      <p:sp>
        <p:nvSpPr>
          <p:cNvPr id="3" name="Content Placeholder 2" title="Bullet Points"/>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title="Subtitle"/>
          <p:cNvSpPr>
            <a:spLocks noGrp="1"/>
          </p:cNvSpPr>
          <p:nvPr>
            <p:ph type="body" sz="quarter" idx="13"/>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9" name="Title 1" title="Title "/>
          <p:cNvSpPr>
            <a:spLocks noGrp="1"/>
          </p:cNvSpPr>
          <p:nvPr>
            <p:ph type="title"/>
          </p:nvPr>
        </p:nvSpPr>
        <p:spPr>
          <a:xfrm>
            <a:off x="531378" y="1308484"/>
            <a:ext cx="73426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7" name="Footer Placeholder 1">
            <a:extLst>
              <a:ext uri="{FF2B5EF4-FFF2-40B4-BE49-F238E27FC236}">
                <a16:creationId xmlns:a16="http://schemas.microsoft.com/office/drawing/2014/main" id="{B3237BB4-92A6-42D5-B23B-461C9A55165B}"/>
              </a:ext>
            </a:extLst>
          </p:cNvPr>
          <p:cNvSpPr>
            <a:spLocks noGrp="1"/>
          </p:cNvSpPr>
          <p:nvPr>
            <p:ph type="ftr" sz="quarter" idx="15"/>
          </p:nvPr>
        </p:nvSpPr>
        <p:spPr/>
        <p:txBody>
          <a:bodyPr/>
          <a:lstStyle>
            <a:lvl1pPr>
              <a:defRPr/>
            </a:lvl1pPr>
          </a:lstStyle>
          <a:p>
            <a:pPr>
              <a:defRPr/>
            </a:pPr>
            <a:r>
              <a:rPr lang="en-US"/>
              <a:t>Add a footer</a:t>
            </a:r>
          </a:p>
        </p:txBody>
      </p:sp>
      <p:sp>
        <p:nvSpPr>
          <p:cNvPr id="8" name="Slide Number Placeholder 3">
            <a:extLst>
              <a:ext uri="{FF2B5EF4-FFF2-40B4-BE49-F238E27FC236}">
                <a16:creationId xmlns:a16="http://schemas.microsoft.com/office/drawing/2014/main" id="{7C34F241-F6C2-4ADC-9047-829FA85C09C4}"/>
              </a:ext>
            </a:extLst>
          </p:cNvPr>
          <p:cNvSpPr>
            <a:spLocks noGrp="1"/>
          </p:cNvSpPr>
          <p:nvPr>
            <p:ph type="sldNum" sz="quarter" idx="16"/>
          </p:nvPr>
        </p:nvSpPr>
        <p:spPr/>
        <p:txBody>
          <a:bodyPr/>
          <a:lstStyle>
            <a:lvl1pPr>
              <a:defRPr smtClean="0"/>
            </a:lvl1pPr>
          </a:lstStyle>
          <a:p>
            <a:pPr>
              <a:defRPr/>
            </a:pPr>
            <a:fld id="{318C62A6-3FC2-4608-9E86-BBE75C4FB793}" type="slidenum">
              <a:rPr lang="en-US"/>
              <a:pPr>
                <a:defRPr/>
              </a:pPr>
              <a:t>‹#›</a:t>
            </a:fld>
            <a:endParaRPr lang="en-US"/>
          </a:p>
        </p:txBody>
      </p:sp>
    </p:spTree>
    <p:extLst>
      <p:ext uri="{BB962C8B-B14F-4D97-AF65-F5344CB8AC3E}">
        <p14:creationId xmlns:p14="http://schemas.microsoft.com/office/powerpoint/2010/main" val="1037347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ion with Subtitle">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4B7501E-83E9-4104-B808-B866A1FC3821}"/>
              </a:ext>
            </a:extLst>
          </p:cNvPr>
          <p:cNvGrpSpPr/>
          <p:nvPr userDrawn="1"/>
        </p:nvGrpSpPr>
        <p:grpSpPr>
          <a:xfrm flipH="1">
            <a:off x="7561328" y="0"/>
            <a:ext cx="4639713" cy="3541007"/>
            <a:chOff x="0" y="-2"/>
            <a:chExt cx="4639713" cy="3367272"/>
          </a:xfrm>
          <a:solidFill>
            <a:schemeClr val="bg1">
              <a:lumMod val="85000"/>
            </a:schemeClr>
          </a:solidFill>
        </p:grpSpPr>
        <p:sp>
          <p:nvSpPr>
            <p:cNvPr id="9" name="Diagonal Stripe 8">
              <a:extLst>
                <a:ext uri="{FF2B5EF4-FFF2-40B4-BE49-F238E27FC236}">
                  <a16:creationId xmlns:a16="http://schemas.microsoft.com/office/drawing/2014/main" id="{C4F69358-C244-4104-9F9E-517656F86DCF}"/>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10" name="Straight Connector 9">
              <a:extLst>
                <a:ext uri="{FF2B5EF4-FFF2-40B4-BE49-F238E27FC236}">
                  <a16:creationId xmlns:a16="http://schemas.microsoft.com/office/drawing/2014/main" id="{3DFDCB46-C01B-44AD-BF6B-4A28E6FB5157}"/>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11" name="Parallelogram 10">
            <a:extLst>
              <a:ext uri="{FF2B5EF4-FFF2-40B4-BE49-F238E27FC236}">
                <a16:creationId xmlns:a16="http://schemas.microsoft.com/office/drawing/2014/main" id="{4A97987F-1DC7-4F47-8D92-E5ED5956E4F1}"/>
              </a:ext>
            </a:extLst>
          </p:cNvPr>
          <p:cNvSpPr/>
          <p:nvPr userDrawn="1"/>
        </p:nvSpPr>
        <p:spPr>
          <a:xfrm flipH="1">
            <a:off x="6680200" y="0"/>
            <a:ext cx="1282700" cy="476250"/>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Parallelogram 11">
            <a:extLst>
              <a:ext uri="{FF2B5EF4-FFF2-40B4-BE49-F238E27FC236}">
                <a16:creationId xmlns:a16="http://schemas.microsoft.com/office/drawing/2014/main" id="{5DC9D98A-F830-482D-A8B6-585C180AA7AD}"/>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 Placeholder 2"/>
          <p:cNvSpPr>
            <a:spLocks noGrp="1"/>
          </p:cNvSpPr>
          <p:nvPr>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8" name="Content Placeholder 3" title="Bullet Points"/>
          <p:cNvSpPr>
            <a:spLocks noGrp="1"/>
          </p:cNvSpPr>
          <p:nvPr>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p:cNvSpPr>
            <a:spLocks noGrp="1"/>
          </p:cNvSpPr>
          <p:nvPr>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Content Placeholder 5" title="Bullet Points"/>
          <p:cNvSpPr>
            <a:spLocks noGrp="1"/>
          </p:cNvSpPr>
          <p:nvPr>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2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3" name="Footer Placeholder 1">
            <a:extLst>
              <a:ext uri="{FF2B5EF4-FFF2-40B4-BE49-F238E27FC236}">
                <a16:creationId xmlns:a16="http://schemas.microsoft.com/office/drawing/2014/main" id="{A4FE1809-5C5A-4ED5-9E1A-7EE19232F311}"/>
              </a:ext>
            </a:extLst>
          </p:cNvPr>
          <p:cNvSpPr>
            <a:spLocks noGrp="1"/>
          </p:cNvSpPr>
          <p:nvPr>
            <p:ph type="ftr" sz="quarter" idx="17"/>
          </p:nvPr>
        </p:nvSpPr>
        <p:spPr/>
        <p:txBody>
          <a:bodyPr/>
          <a:lstStyle>
            <a:lvl1pPr algn="l">
              <a:defRPr/>
            </a:lvl1pPr>
          </a:lstStyle>
          <a:p>
            <a:pPr>
              <a:defRPr/>
            </a:pPr>
            <a:r>
              <a:rPr lang="en-US"/>
              <a:t>Add a footer</a:t>
            </a:r>
          </a:p>
        </p:txBody>
      </p:sp>
      <p:sp>
        <p:nvSpPr>
          <p:cNvPr id="14" name="Slide Number Placeholder 2">
            <a:extLst>
              <a:ext uri="{FF2B5EF4-FFF2-40B4-BE49-F238E27FC236}">
                <a16:creationId xmlns:a16="http://schemas.microsoft.com/office/drawing/2014/main" id="{87A3BA65-0659-4C1D-8788-233B041C2604}"/>
              </a:ext>
            </a:extLst>
          </p:cNvPr>
          <p:cNvSpPr>
            <a:spLocks noGrp="1"/>
          </p:cNvSpPr>
          <p:nvPr>
            <p:ph type="sldNum" sz="quarter" idx="18"/>
          </p:nvPr>
        </p:nvSpPr>
        <p:spPr/>
        <p:txBody>
          <a:bodyPr/>
          <a:lstStyle>
            <a:lvl1pPr>
              <a:defRPr smtClean="0"/>
            </a:lvl1pPr>
          </a:lstStyle>
          <a:p>
            <a:pPr>
              <a:defRPr/>
            </a:pPr>
            <a:fld id="{0038DCCE-A851-4B3A-8CB1-04F2F09E129E}" type="slidenum">
              <a:rPr lang="en-US"/>
              <a:pPr>
                <a:defRPr/>
              </a:pPr>
              <a:t>‹#›</a:t>
            </a:fld>
            <a:endParaRPr lang="en-US"/>
          </a:p>
        </p:txBody>
      </p:sp>
    </p:spTree>
    <p:extLst>
      <p:ext uri="{BB962C8B-B14F-4D97-AF65-F5344CB8AC3E}">
        <p14:creationId xmlns:p14="http://schemas.microsoft.com/office/powerpoint/2010/main" val="3214879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D1E39775-5158-4314-B8B1-C566CB7C2450}"/>
              </a:ext>
            </a:extLst>
          </p:cNvPr>
          <p:cNvGrpSpPr/>
          <p:nvPr userDrawn="1"/>
        </p:nvGrpSpPr>
        <p:grpSpPr>
          <a:xfrm flipH="1">
            <a:off x="7561328" y="0"/>
            <a:ext cx="4639713" cy="3541007"/>
            <a:chOff x="0" y="-2"/>
            <a:chExt cx="4639713" cy="3367272"/>
          </a:xfrm>
          <a:solidFill>
            <a:schemeClr val="bg1">
              <a:lumMod val="85000"/>
            </a:schemeClr>
          </a:solidFill>
        </p:grpSpPr>
        <p:sp>
          <p:nvSpPr>
            <p:cNvPr id="7" name="Diagonal Stripe 6">
              <a:extLst>
                <a:ext uri="{FF2B5EF4-FFF2-40B4-BE49-F238E27FC236}">
                  <a16:creationId xmlns:a16="http://schemas.microsoft.com/office/drawing/2014/main" id="{499F1F42-5117-46D1-85C7-3F5583CA6320}"/>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8" name="Straight Connector 7">
              <a:extLst>
                <a:ext uri="{FF2B5EF4-FFF2-40B4-BE49-F238E27FC236}">
                  <a16:creationId xmlns:a16="http://schemas.microsoft.com/office/drawing/2014/main" id="{EE5D0BB3-F680-4C00-B96D-7C4D163BBE3F}"/>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9" name="Parallelogram 8">
            <a:extLst>
              <a:ext uri="{FF2B5EF4-FFF2-40B4-BE49-F238E27FC236}">
                <a16:creationId xmlns:a16="http://schemas.microsoft.com/office/drawing/2014/main" id="{90C42D7A-3B17-4E68-8537-52D5F1FEDFCD}"/>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Parallelogram 9">
            <a:extLst>
              <a:ext uri="{FF2B5EF4-FFF2-40B4-BE49-F238E27FC236}">
                <a16:creationId xmlns:a16="http://schemas.microsoft.com/office/drawing/2014/main" id="{9974A1C7-3491-4E03-A89F-26D41088274E}"/>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5" name="Text Placeholder 4"/>
          <p:cNvSpPr>
            <a:spLocks noGrp="1"/>
          </p:cNvSpPr>
          <p:nvPr>
            <p:ph type="body" sz="quarter" idx="19"/>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Click to edit Master text styles</a:t>
            </a:r>
          </a:p>
        </p:txBody>
      </p:sp>
      <p:sp>
        <p:nvSpPr>
          <p:cNvPr id="20" name="Chart Placeholder 2" title="Chart"/>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a:t>Click icon to add chart</a:t>
            </a:r>
          </a:p>
        </p:txBody>
      </p:sp>
      <p:sp>
        <p:nvSpPr>
          <p:cNvPr id="11" name="Footer Placeholder 1">
            <a:extLst>
              <a:ext uri="{FF2B5EF4-FFF2-40B4-BE49-F238E27FC236}">
                <a16:creationId xmlns:a16="http://schemas.microsoft.com/office/drawing/2014/main" id="{3ADE43BE-3683-4D20-9482-51BF202766B4}"/>
              </a:ext>
            </a:extLst>
          </p:cNvPr>
          <p:cNvSpPr>
            <a:spLocks noGrp="1"/>
          </p:cNvSpPr>
          <p:nvPr>
            <p:ph type="ftr" sz="quarter" idx="20"/>
          </p:nvPr>
        </p:nvSpPr>
        <p:spPr/>
        <p:txBody>
          <a:bodyPr/>
          <a:lstStyle>
            <a:lvl1pPr>
              <a:defRPr/>
            </a:lvl1pPr>
          </a:lstStyle>
          <a:p>
            <a:pPr>
              <a:defRPr/>
            </a:pPr>
            <a:r>
              <a:rPr lang="en-US"/>
              <a:t>Add a footer</a:t>
            </a:r>
          </a:p>
        </p:txBody>
      </p:sp>
      <p:sp>
        <p:nvSpPr>
          <p:cNvPr id="12" name="Slide Number Placeholder 2">
            <a:extLst>
              <a:ext uri="{FF2B5EF4-FFF2-40B4-BE49-F238E27FC236}">
                <a16:creationId xmlns:a16="http://schemas.microsoft.com/office/drawing/2014/main" id="{682918DA-4CEF-45E3-A475-AFE9CD48F4E7}"/>
              </a:ext>
            </a:extLst>
          </p:cNvPr>
          <p:cNvSpPr>
            <a:spLocks noGrp="1"/>
          </p:cNvSpPr>
          <p:nvPr>
            <p:ph type="sldNum" sz="quarter" idx="21"/>
          </p:nvPr>
        </p:nvSpPr>
        <p:spPr/>
        <p:txBody>
          <a:bodyPr/>
          <a:lstStyle>
            <a:lvl1pPr>
              <a:defRPr smtClean="0"/>
            </a:lvl1pPr>
          </a:lstStyle>
          <a:p>
            <a:pPr>
              <a:defRPr/>
            </a:pPr>
            <a:fld id="{1536D89F-BC88-40F3-BBA2-1BDAADF632D4}" type="slidenum">
              <a:rPr lang="en-US"/>
              <a:pPr>
                <a:defRPr/>
              </a:pPr>
              <a:t>‹#›</a:t>
            </a:fld>
            <a:endParaRPr lang="en-US"/>
          </a:p>
        </p:txBody>
      </p:sp>
    </p:spTree>
    <p:extLst>
      <p:ext uri="{BB962C8B-B14F-4D97-AF65-F5344CB8AC3E}">
        <p14:creationId xmlns:p14="http://schemas.microsoft.com/office/powerpoint/2010/main" val="2759494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abl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8E82EFA-1817-4EE4-A615-1E50B96B3F09}"/>
              </a:ext>
            </a:extLst>
          </p:cNvPr>
          <p:cNvGrpSpPr/>
          <p:nvPr userDrawn="1"/>
        </p:nvGrpSpPr>
        <p:grpSpPr>
          <a:xfrm flipH="1">
            <a:off x="8056985" y="0"/>
            <a:ext cx="4831840" cy="3541007"/>
            <a:chOff x="-192127" y="-2"/>
            <a:chExt cx="4831840" cy="3367272"/>
          </a:xfrm>
          <a:solidFill>
            <a:schemeClr val="bg1">
              <a:lumMod val="85000"/>
            </a:schemeClr>
          </a:solidFill>
        </p:grpSpPr>
        <p:sp>
          <p:nvSpPr>
            <p:cNvPr id="6" name="Diagonal Stripe 5">
              <a:extLst>
                <a:ext uri="{FF2B5EF4-FFF2-40B4-BE49-F238E27FC236}">
                  <a16:creationId xmlns:a16="http://schemas.microsoft.com/office/drawing/2014/main" id="{93B44480-900D-407B-9ECC-64D9E6A070CF}"/>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7" name="Straight Connector 6">
              <a:extLst>
                <a:ext uri="{FF2B5EF4-FFF2-40B4-BE49-F238E27FC236}">
                  <a16:creationId xmlns:a16="http://schemas.microsoft.com/office/drawing/2014/main" id="{F30360C0-BF78-49FA-9342-207784974FBB}"/>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8" name="Parallelogram 7">
              <a:extLst>
                <a:ext uri="{FF2B5EF4-FFF2-40B4-BE49-F238E27FC236}">
                  <a16:creationId xmlns:a16="http://schemas.microsoft.com/office/drawing/2014/main" id="{CA999C14-079E-4BDF-9D44-378CCBD27596}"/>
                </a:ext>
              </a:extLst>
            </p:cNvPr>
            <p:cNvSpPr/>
            <p:nvPr/>
          </p:nvSpPr>
          <p:spPr>
            <a:xfrm rot="19421162">
              <a:off x="-192127" y="1140864"/>
              <a:ext cx="1354398" cy="214994"/>
            </a:xfrm>
            <a:prstGeom prst="parallelogram">
              <a:avLst>
                <a:gd name="adj" fmla="val 720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9" name="Parallelogram 8">
            <a:extLst>
              <a:ext uri="{FF2B5EF4-FFF2-40B4-BE49-F238E27FC236}">
                <a16:creationId xmlns:a16="http://schemas.microsoft.com/office/drawing/2014/main" id="{9F124080-EFE1-4B5B-9DBC-AD50E31CDB0E}"/>
              </a:ext>
            </a:extLst>
          </p:cNvPr>
          <p:cNvSpPr/>
          <p:nvPr userDrawn="1"/>
        </p:nvSpPr>
        <p:spPr>
          <a:xfrm flipH="1">
            <a:off x="71755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Table Placeholder 11" title="Table"/>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a:t>Click icon to add table</a:t>
            </a:r>
          </a:p>
        </p:txBody>
      </p:sp>
      <p:sp>
        <p:nvSpPr>
          <p:cNvPr id="37"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0" name="Footer Placeholder 1">
            <a:extLst>
              <a:ext uri="{FF2B5EF4-FFF2-40B4-BE49-F238E27FC236}">
                <a16:creationId xmlns:a16="http://schemas.microsoft.com/office/drawing/2014/main" id="{20F29ED2-B42B-4B22-BB7C-BD133BDCACC6}"/>
              </a:ext>
            </a:extLst>
          </p:cNvPr>
          <p:cNvSpPr>
            <a:spLocks noGrp="1"/>
          </p:cNvSpPr>
          <p:nvPr>
            <p:ph type="ftr" sz="quarter" idx="17"/>
          </p:nvPr>
        </p:nvSpPr>
        <p:spPr/>
        <p:txBody>
          <a:bodyPr/>
          <a:lstStyle>
            <a:lvl1pPr>
              <a:defRPr/>
            </a:lvl1pPr>
          </a:lstStyle>
          <a:p>
            <a:pPr>
              <a:defRPr/>
            </a:pPr>
            <a:r>
              <a:rPr lang="en-US"/>
              <a:t>Add a footer</a:t>
            </a:r>
          </a:p>
        </p:txBody>
      </p:sp>
      <p:sp>
        <p:nvSpPr>
          <p:cNvPr id="11" name="Slide Number Placeholder 2">
            <a:extLst>
              <a:ext uri="{FF2B5EF4-FFF2-40B4-BE49-F238E27FC236}">
                <a16:creationId xmlns:a16="http://schemas.microsoft.com/office/drawing/2014/main" id="{37806661-2AB7-4CED-9153-C13AD03E6197}"/>
              </a:ext>
            </a:extLst>
          </p:cNvPr>
          <p:cNvSpPr>
            <a:spLocks noGrp="1"/>
          </p:cNvSpPr>
          <p:nvPr>
            <p:ph type="sldNum" sz="quarter" idx="18"/>
          </p:nvPr>
        </p:nvSpPr>
        <p:spPr/>
        <p:txBody>
          <a:bodyPr/>
          <a:lstStyle>
            <a:lvl1pPr>
              <a:defRPr smtClean="0"/>
            </a:lvl1pPr>
          </a:lstStyle>
          <a:p>
            <a:pPr>
              <a:defRPr/>
            </a:pPr>
            <a:fld id="{3A9CD9A6-F6C8-44AD-B84D-F435649391B1}" type="slidenum">
              <a:rPr lang="en-US"/>
              <a:pPr>
                <a:defRPr/>
              </a:pPr>
              <a:t>‹#›</a:t>
            </a:fld>
            <a:endParaRPr lang="en-US"/>
          </a:p>
        </p:txBody>
      </p:sp>
    </p:spTree>
    <p:extLst>
      <p:ext uri="{BB962C8B-B14F-4D97-AF65-F5344CB8AC3E}">
        <p14:creationId xmlns:p14="http://schemas.microsoft.com/office/powerpoint/2010/main" val="39363961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Large Photo">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A30CF550-C460-40A7-B672-53E6A87F674D}"/>
              </a:ext>
            </a:extLst>
          </p:cNvPr>
          <p:cNvSpPr/>
          <p:nvPr userDrawn="1"/>
        </p:nvSpPr>
        <p:spPr>
          <a:xfrm flipV="1">
            <a:off x="0" y="0"/>
            <a:ext cx="10810875" cy="5999163"/>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21282C31-99D1-4FA3-AEBD-FD54954D5D7B}"/>
              </a:ext>
            </a:extLst>
          </p:cNvPr>
          <p:cNvCxnSpPr>
            <a:cxnSpLocks/>
          </p:cNvCxnSpPr>
          <p:nvPr userDrawn="1"/>
        </p:nvCxnSpPr>
        <p:spPr>
          <a:xfrm flipV="1">
            <a:off x="0" y="5345113"/>
            <a:ext cx="2362200" cy="1241425"/>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sp>
        <p:nvSpPr>
          <p:cNvPr id="5" name="Picture Placeholder 31" title="Image"/>
          <p:cNvSpPr>
            <a:spLocks noGrp="1"/>
          </p:cNvSpPr>
          <p:nvPr>
            <p:ph type="pic" sz="quarter" idx="13"/>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pPr lvl="0"/>
            <a:r>
              <a:rPr lang="en-US" noProof="0"/>
              <a:t>Click icon to add picture</a:t>
            </a:r>
          </a:p>
        </p:txBody>
      </p:sp>
      <p:sp>
        <p:nvSpPr>
          <p:cNvPr id="9" name="Title 1" title="Title "/>
          <p:cNvSpPr>
            <a:spLocks noGrp="1"/>
          </p:cNvSpPr>
          <p:nvPr>
            <p:ph type="title"/>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Click to edit Master title style</a:t>
            </a:r>
          </a:p>
        </p:txBody>
      </p:sp>
    </p:spTree>
    <p:extLst>
      <p:ext uri="{BB962C8B-B14F-4D97-AF65-F5344CB8AC3E}">
        <p14:creationId xmlns:p14="http://schemas.microsoft.com/office/powerpoint/2010/main" val="3462709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8" name="Shape 4157">
            <a:extLst>
              <a:ext uri="{FF2B5EF4-FFF2-40B4-BE49-F238E27FC236}">
                <a16:creationId xmlns:a16="http://schemas.microsoft.com/office/drawing/2014/main" id="{7C8C5592-E1F1-4874-B328-A72485D34ABA}"/>
              </a:ext>
            </a:extLst>
          </p:cNvPr>
          <p:cNvSpPr/>
          <p:nvPr userDrawn="1"/>
        </p:nvSpPr>
        <p:spPr>
          <a:xfrm>
            <a:off x="6459538" y="3505200"/>
            <a:ext cx="258762" cy="258763"/>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solidFill>
              <a:srgbClr val="BA6E2C"/>
            </a:solidFill>
            <a:miter lim="400000"/>
          </a:ln>
        </p:spPr>
        <p:txBody>
          <a:bodyPr lIns="38100" tIns="38100" rIns="38100" bIns="38100" anchor="ctr"/>
          <a:lstStyle/>
          <a:p>
            <a:pPr algn="ctr">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2" name="Shape 4186">
            <a:extLst>
              <a:ext uri="{FF2B5EF4-FFF2-40B4-BE49-F238E27FC236}">
                <a16:creationId xmlns:a16="http://schemas.microsoft.com/office/drawing/2014/main" id="{738AF00F-E6DB-4FE3-82F6-85B2E7AF6810}"/>
              </a:ext>
            </a:extLst>
          </p:cNvPr>
          <p:cNvSpPr/>
          <p:nvPr userDrawn="1"/>
        </p:nvSpPr>
        <p:spPr>
          <a:xfrm>
            <a:off x="6507163" y="3897313"/>
            <a:ext cx="161925" cy="296862"/>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solidFill>
              <a:srgbClr val="BA6E2C"/>
            </a:solidFill>
            <a:miter lim="400000"/>
          </a:ln>
        </p:spPr>
        <p:txBody>
          <a:bodyPr lIns="38100" tIns="38100" rIns="38100" bIns="38100" anchor="ctr"/>
          <a:lstStyle/>
          <a:p>
            <a:pPr algn="ctr">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4" name="Shape 4379">
            <a:extLst>
              <a:ext uri="{FF2B5EF4-FFF2-40B4-BE49-F238E27FC236}">
                <a16:creationId xmlns:a16="http://schemas.microsoft.com/office/drawing/2014/main" id="{42305002-85EF-4FBB-BBEA-C24897AB78F3}"/>
              </a:ext>
            </a:extLst>
          </p:cNvPr>
          <p:cNvSpPr/>
          <p:nvPr userDrawn="1"/>
        </p:nvSpPr>
        <p:spPr>
          <a:xfrm>
            <a:off x="6459538" y="4327525"/>
            <a:ext cx="258762" cy="18891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solidFill>
              <a:srgbClr val="BA6E2C"/>
            </a:solidFill>
            <a:miter lim="400000"/>
          </a:ln>
        </p:spPr>
        <p:txBody>
          <a:bodyPr lIns="38100" tIns="38100" rIns="38100" bIns="38100" anchor="ctr"/>
          <a:lstStyle/>
          <a:p>
            <a:pPr algn="ctr">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5" name="Shape 4487">
            <a:extLst>
              <a:ext uri="{FF2B5EF4-FFF2-40B4-BE49-F238E27FC236}">
                <a16:creationId xmlns:a16="http://schemas.microsoft.com/office/drawing/2014/main" id="{BFFA57F4-B46A-468E-8510-D34D5CA4C838}"/>
              </a:ext>
            </a:extLst>
          </p:cNvPr>
          <p:cNvSpPr/>
          <p:nvPr userDrawn="1"/>
        </p:nvSpPr>
        <p:spPr>
          <a:xfrm>
            <a:off x="6472238" y="4649788"/>
            <a:ext cx="233362" cy="233362"/>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solidFill>
              <a:srgbClr val="BA6E2C"/>
            </a:solidFill>
            <a:miter lim="400000"/>
          </a:ln>
        </p:spPr>
        <p:txBody>
          <a:bodyPr lIns="38100" tIns="38100" rIns="38100" bIns="38100" anchor="ctr"/>
          <a:lstStyle/>
          <a:p>
            <a:pPr algn="ctr">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6" name="Right Triangle 15">
            <a:extLst>
              <a:ext uri="{FF2B5EF4-FFF2-40B4-BE49-F238E27FC236}">
                <a16:creationId xmlns:a16="http://schemas.microsoft.com/office/drawing/2014/main" id="{9EA6EC03-3240-4BFE-903B-9086AD70165B}"/>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Connector 16">
            <a:extLst>
              <a:ext uri="{FF2B5EF4-FFF2-40B4-BE49-F238E27FC236}">
                <a16:creationId xmlns:a16="http://schemas.microsoft.com/office/drawing/2014/main" id="{CF81876B-557E-4354-8218-FCBE24F07794}"/>
              </a:ext>
            </a:extLst>
          </p:cNvPr>
          <p:cNvCxnSpPr>
            <a:cxnSpLocks/>
          </p:cNvCxnSpPr>
          <p:nvPr userDrawn="1"/>
        </p:nvCxnSpPr>
        <p:spPr>
          <a:xfrm flipV="1">
            <a:off x="0" y="0"/>
            <a:ext cx="6030913" cy="3005138"/>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3BB499B-4497-4065-B84B-F9EE5CE40848}"/>
              </a:ext>
            </a:extLst>
          </p:cNvPr>
          <p:cNvCxnSpPr>
            <a:cxnSpLocks/>
          </p:cNvCxnSpPr>
          <p:nvPr userDrawn="1"/>
        </p:nvCxnSpPr>
        <p:spPr>
          <a:xfrm flipV="1">
            <a:off x="6375400" y="3924300"/>
            <a:ext cx="5816600" cy="2933700"/>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p:nvPr>
        </p:nvSpPr>
        <p:spPr>
          <a:xfrm>
            <a:off x="6375721" y="1821022"/>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9" name="Text Placeholder 3"/>
          <p:cNvSpPr>
            <a:spLocks noGrp="1"/>
          </p:cNvSpPr>
          <p:nvPr>
            <p:ph type="body" sz="quarter" idx="15"/>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0" name="Text Placeholder 4"/>
          <p:cNvSpPr>
            <a:spLocks noGrp="1"/>
          </p:cNvSpPr>
          <p:nvPr>
            <p:ph type="body" sz="quarter" idx="16"/>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1" name="Text Placeholder 5"/>
          <p:cNvSpPr>
            <a:spLocks noGrp="1"/>
          </p:cNvSpPr>
          <p:nvPr>
            <p:ph type="body" sz="quarter" idx="17"/>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3" name="Text Placeholder 21"/>
          <p:cNvSpPr>
            <a:spLocks noGrp="1"/>
          </p:cNvSpPr>
          <p:nvPr>
            <p:ph type="body" sz="quarter" idx="18"/>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27" name="Picture Placeholder 24"/>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36790891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529739E2-7CDD-40D9-96A6-417CEDE8F6C7}"/>
              </a:ext>
            </a:extLst>
          </p:cNvPr>
          <p:cNvSpPr/>
          <p:nvPr userDrawn="1"/>
        </p:nvSpPr>
        <p:spPr>
          <a:xfrm flipV="1">
            <a:off x="0" y="0"/>
            <a:ext cx="10625138" cy="54038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Connector 4">
            <a:extLst>
              <a:ext uri="{FF2B5EF4-FFF2-40B4-BE49-F238E27FC236}">
                <a16:creationId xmlns:a16="http://schemas.microsoft.com/office/drawing/2014/main" id="{4CECA666-B8C5-4AEF-93E3-545D268BAA01}"/>
              </a:ext>
            </a:extLst>
          </p:cNvPr>
          <p:cNvCxnSpPr>
            <a:cxnSpLocks/>
          </p:cNvCxnSpPr>
          <p:nvPr userDrawn="1"/>
        </p:nvCxnSpPr>
        <p:spPr>
          <a:xfrm flipV="1">
            <a:off x="0" y="0"/>
            <a:ext cx="6030913" cy="3005138"/>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1A035CC-66C9-46CB-B021-D95C80A56570}"/>
              </a:ext>
            </a:extLst>
          </p:cNvPr>
          <p:cNvCxnSpPr>
            <a:cxnSpLocks/>
          </p:cNvCxnSpPr>
          <p:nvPr userDrawn="1"/>
        </p:nvCxnSpPr>
        <p:spPr>
          <a:xfrm flipV="1">
            <a:off x="9004300" y="3924300"/>
            <a:ext cx="3187700" cy="16891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DDBC90A-5FB6-4B5A-99D9-86323AC16DC9}"/>
              </a:ext>
            </a:extLst>
          </p:cNvPr>
          <p:cNvCxnSpPr>
            <a:cxnSpLocks/>
          </p:cNvCxnSpPr>
          <p:nvPr userDrawn="1"/>
        </p:nvCxnSpPr>
        <p:spPr>
          <a:xfrm flipV="1">
            <a:off x="-17463" y="4700588"/>
            <a:ext cx="1919288" cy="1000125"/>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p:nvPr>
        </p:nvSpPr>
        <p:spPr>
          <a:xfrm>
            <a:off x="6375721" y="2006084"/>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3" name="Subtitle 2" title="Subtitle"/>
          <p:cNvSpPr>
            <a:spLocks noGrp="1"/>
          </p:cNvSpPr>
          <p:nvPr>
            <p:ph type="subTitle" idx="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36759824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BC6F4D39-5A42-4613-A440-F7E76DAA9F23}"/>
              </a:ext>
            </a:extLst>
          </p:cNvPr>
          <p:cNvSpPr/>
          <p:nvPr userDrawn="1"/>
        </p:nvSpPr>
        <p:spPr>
          <a:xfrm flipV="1">
            <a:off x="0" y="0"/>
            <a:ext cx="10625138" cy="54038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Parallelogram 4">
            <a:extLst>
              <a:ext uri="{FF2B5EF4-FFF2-40B4-BE49-F238E27FC236}">
                <a16:creationId xmlns:a16="http://schemas.microsoft.com/office/drawing/2014/main" id="{3D44A1E9-BFAA-440C-99ED-7C7C0A81406D}"/>
              </a:ext>
            </a:extLst>
          </p:cNvPr>
          <p:cNvSpPr/>
          <p:nvPr userDrawn="1"/>
        </p:nvSpPr>
        <p:spPr>
          <a:xfrm rot="19958790">
            <a:off x="-636588" y="3587750"/>
            <a:ext cx="3859213" cy="1747838"/>
          </a:xfrm>
          <a:prstGeom prst="parallelogram">
            <a:avLst>
              <a:gd name="adj" fmla="val 53218"/>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84F793B2-2196-4E73-B5B0-943A768AE8CD}"/>
              </a:ext>
            </a:extLst>
          </p:cNvPr>
          <p:cNvCxnSpPr>
            <a:cxnSpLocks/>
          </p:cNvCxnSpPr>
          <p:nvPr userDrawn="1"/>
        </p:nvCxnSpPr>
        <p:spPr>
          <a:xfrm flipV="1">
            <a:off x="0" y="1009650"/>
            <a:ext cx="1785938" cy="90805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F5C86CD-3EDB-48B4-A50A-ADC3571F36C3}"/>
              </a:ext>
            </a:extLst>
          </p:cNvPr>
          <p:cNvCxnSpPr>
            <a:cxnSpLocks/>
          </p:cNvCxnSpPr>
          <p:nvPr userDrawn="1"/>
        </p:nvCxnSpPr>
        <p:spPr>
          <a:xfrm flipV="1">
            <a:off x="9004300" y="3924300"/>
            <a:ext cx="3187700" cy="16891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8" name="Parallelogram 7">
            <a:extLst>
              <a:ext uri="{FF2B5EF4-FFF2-40B4-BE49-F238E27FC236}">
                <a16:creationId xmlns:a16="http://schemas.microsoft.com/office/drawing/2014/main" id="{E585AA3C-A2DA-4664-B361-57779E76DFCA}"/>
              </a:ext>
            </a:extLst>
          </p:cNvPr>
          <p:cNvSpPr/>
          <p:nvPr userDrawn="1"/>
        </p:nvSpPr>
        <p:spPr>
          <a:xfrm>
            <a:off x="7753350" y="0"/>
            <a:ext cx="2259013" cy="742950"/>
          </a:xfrm>
          <a:prstGeom prst="parallelogram">
            <a:avLst>
              <a:gd name="adj" fmla="val 195850"/>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a:extLst>
              <a:ext uri="{FF2B5EF4-FFF2-40B4-BE49-F238E27FC236}">
                <a16:creationId xmlns:a16="http://schemas.microsoft.com/office/drawing/2014/main" id="{5651F49B-F3B8-4B9D-8977-F105C885E796}"/>
              </a:ext>
            </a:extLst>
          </p:cNvPr>
          <p:cNvCxnSpPr>
            <a:cxnSpLocks/>
          </p:cNvCxnSpPr>
          <p:nvPr userDrawn="1"/>
        </p:nvCxnSpPr>
        <p:spPr>
          <a:xfrm flipV="1">
            <a:off x="0" y="407988"/>
            <a:ext cx="6596063" cy="3403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044A716-1F6E-45C3-830A-4792A7184B44}"/>
              </a:ext>
            </a:extLst>
          </p:cNvPr>
          <p:cNvCxnSpPr>
            <a:cxnSpLocks/>
          </p:cNvCxnSpPr>
          <p:nvPr userDrawn="1"/>
        </p:nvCxnSpPr>
        <p:spPr>
          <a:xfrm flipV="1">
            <a:off x="-17463" y="5267325"/>
            <a:ext cx="1919288" cy="100012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arallelogram 10">
            <a:extLst>
              <a:ext uri="{FF2B5EF4-FFF2-40B4-BE49-F238E27FC236}">
                <a16:creationId xmlns:a16="http://schemas.microsoft.com/office/drawing/2014/main" id="{3E87D367-D3BD-49B4-98C3-062967494D8E}"/>
              </a:ext>
            </a:extLst>
          </p:cNvPr>
          <p:cNvSpPr/>
          <p:nvPr userDrawn="1"/>
        </p:nvSpPr>
        <p:spPr>
          <a:xfrm rot="19958790">
            <a:off x="-139700" y="3406775"/>
            <a:ext cx="1438275" cy="236538"/>
          </a:xfrm>
          <a:prstGeom prst="parallelogram">
            <a:avLst>
              <a:gd name="adj" fmla="val 53218"/>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Title 1" title="Title"/>
          <p:cNvSpPr>
            <a:spLocks noGrp="1"/>
          </p:cNvSpPr>
          <p:nvPr>
            <p:ph type="title"/>
          </p:nvPr>
        </p:nvSpPr>
        <p:spPr>
          <a:xfrm>
            <a:off x="6283842" y="1987420"/>
            <a:ext cx="4911633" cy="1789855"/>
          </a:xfrm>
          <a:prstGeom prst="rect">
            <a:avLst/>
          </a:prstGeom>
        </p:spPr>
        <p:txBody>
          <a:bodyPr>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p:cNvSpPr>
            <a:spLocks noGrp="1"/>
          </p:cNvSpPr>
          <p:nvPr>
            <p:ph type="body" idx="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73145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212A9BDC-F2C2-4267-829C-A309AA2F61DC}"/>
              </a:ext>
            </a:extLst>
          </p:cNvPr>
          <p:cNvSpPr/>
          <p:nvPr userDrawn="1"/>
        </p:nvSpPr>
        <p:spPr>
          <a:xfrm flipH="1" flipV="1">
            <a:off x="2709863" y="0"/>
            <a:ext cx="9482137" cy="5046663"/>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Parallelogram 6">
            <a:extLst>
              <a:ext uri="{FF2B5EF4-FFF2-40B4-BE49-F238E27FC236}">
                <a16:creationId xmlns:a16="http://schemas.microsoft.com/office/drawing/2014/main" id="{73C9363E-A254-4F77-A0E0-69999E2B6A15}"/>
              </a:ext>
            </a:extLst>
          </p:cNvPr>
          <p:cNvSpPr/>
          <p:nvPr userDrawn="1"/>
        </p:nvSpPr>
        <p:spPr>
          <a:xfrm flipH="1">
            <a:off x="3367088" y="0"/>
            <a:ext cx="3606800" cy="1171575"/>
          </a:xfrm>
          <a:prstGeom prst="parallelogram">
            <a:avLst>
              <a:gd name="adj" fmla="val 186380"/>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F06DDF9A-C58D-42CF-AB8B-11B0BDEC57A9}"/>
              </a:ext>
            </a:extLst>
          </p:cNvPr>
          <p:cNvCxnSpPr>
            <a:cxnSpLocks/>
          </p:cNvCxnSpPr>
          <p:nvPr userDrawn="1"/>
        </p:nvCxnSpPr>
        <p:spPr>
          <a:xfrm flipV="1">
            <a:off x="6375400" y="5046663"/>
            <a:ext cx="1524000"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3" name="Content Placeholder 2" title="Bullet Points"/>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title="Subtitle"/>
          <p:cNvSpPr>
            <a:spLocks noGrp="1"/>
          </p:cNvSpPr>
          <p:nvPr>
            <p:ph type="body" sz="quarter" idx="13"/>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2" name="Title 1" title="Title "/>
          <p:cNvSpPr>
            <a:spLocks noGrp="1"/>
          </p:cNvSpPr>
          <p:nvPr>
            <p:ph type="title"/>
          </p:nvPr>
        </p:nvSpPr>
        <p:spPr>
          <a:xfrm>
            <a:off x="531378" y="1308484"/>
            <a:ext cx="73426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5" name="Picture Placeholder 14"/>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tx1"/>
                </a:solidFill>
              </a:defRPr>
            </a:lvl1pPr>
          </a:lstStyle>
          <a:p>
            <a:pPr lvl="0"/>
            <a:r>
              <a:rPr lang="en-US" noProof="0"/>
              <a:t>Click icon to add picture</a:t>
            </a:r>
          </a:p>
        </p:txBody>
      </p:sp>
      <p:sp>
        <p:nvSpPr>
          <p:cNvPr id="9" name="Footer Placeholder 3">
            <a:extLst>
              <a:ext uri="{FF2B5EF4-FFF2-40B4-BE49-F238E27FC236}">
                <a16:creationId xmlns:a16="http://schemas.microsoft.com/office/drawing/2014/main" id="{C96E40C6-261A-45B3-826E-E4278438DE73}"/>
              </a:ext>
            </a:extLst>
          </p:cNvPr>
          <p:cNvSpPr>
            <a:spLocks noGrp="1"/>
          </p:cNvSpPr>
          <p:nvPr>
            <p:ph type="ftr" sz="quarter" idx="14"/>
          </p:nvPr>
        </p:nvSpPr>
        <p:spPr/>
        <p:txBody>
          <a:bodyPr/>
          <a:lstStyle>
            <a:lvl1pPr>
              <a:defRPr/>
            </a:lvl1pPr>
          </a:lstStyle>
          <a:p>
            <a:pPr>
              <a:defRPr/>
            </a:pPr>
            <a:r>
              <a:rPr lang="en-US"/>
              <a:t>Add a footer</a:t>
            </a:r>
          </a:p>
        </p:txBody>
      </p:sp>
      <p:sp>
        <p:nvSpPr>
          <p:cNvPr id="10" name="Slide Number Placeholder 5">
            <a:extLst>
              <a:ext uri="{FF2B5EF4-FFF2-40B4-BE49-F238E27FC236}">
                <a16:creationId xmlns:a16="http://schemas.microsoft.com/office/drawing/2014/main" id="{ADAEFDF6-5134-4962-A4BA-D82F25731022}"/>
              </a:ext>
            </a:extLst>
          </p:cNvPr>
          <p:cNvSpPr>
            <a:spLocks noGrp="1"/>
          </p:cNvSpPr>
          <p:nvPr>
            <p:ph type="sldNum" sz="quarter" idx="15"/>
          </p:nvPr>
        </p:nvSpPr>
        <p:spPr/>
        <p:txBody>
          <a:bodyPr/>
          <a:lstStyle>
            <a:lvl1pPr>
              <a:defRPr/>
            </a:lvl1pPr>
          </a:lstStyle>
          <a:p>
            <a:pPr>
              <a:defRPr/>
            </a:pPr>
            <a:fld id="{E5029A5C-AA68-4965-B373-3734E9DE74E5}" type="slidenum">
              <a:rPr lang="en-US" altLang="en-US"/>
              <a:pPr>
                <a:defRPr/>
              </a:pPr>
              <a:t>‹#›</a:t>
            </a:fld>
            <a:endParaRPr lang="en-US" altLang="en-US"/>
          </a:p>
        </p:txBody>
      </p:sp>
    </p:spTree>
    <p:extLst>
      <p:ext uri="{BB962C8B-B14F-4D97-AF65-F5344CB8AC3E}">
        <p14:creationId xmlns:p14="http://schemas.microsoft.com/office/powerpoint/2010/main" val="4807317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F22C077-F5C2-4BEC-A858-7D28FA408A78}"/>
              </a:ext>
            </a:extLst>
          </p:cNvPr>
          <p:cNvGrpSpPr/>
          <p:nvPr userDrawn="1"/>
        </p:nvGrpSpPr>
        <p:grpSpPr>
          <a:xfrm flipH="1">
            <a:off x="7561328" y="0"/>
            <a:ext cx="4840632" cy="3541007"/>
            <a:chOff x="-200919" y="-2"/>
            <a:chExt cx="4840632" cy="3367272"/>
          </a:xfrm>
          <a:solidFill>
            <a:schemeClr val="bg1">
              <a:lumMod val="85000"/>
            </a:schemeClr>
          </a:solidFill>
        </p:grpSpPr>
        <p:sp>
          <p:nvSpPr>
            <p:cNvPr id="5" name="Diagonal Stripe 4">
              <a:extLst>
                <a:ext uri="{FF2B5EF4-FFF2-40B4-BE49-F238E27FC236}">
                  <a16:creationId xmlns:a16="http://schemas.microsoft.com/office/drawing/2014/main" id="{0E00A484-E419-4B69-A11F-B25180478520}"/>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6" name="Straight Connector 5">
              <a:extLst>
                <a:ext uri="{FF2B5EF4-FFF2-40B4-BE49-F238E27FC236}">
                  <a16:creationId xmlns:a16="http://schemas.microsoft.com/office/drawing/2014/main" id="{748CCF5B-F8B3-4E4A-BC40-A3CC9B76CB3B}"/>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7" name="Parallelogram 6">
              <a:extLst>
                <a:ext uri="{FF2B5EF4-FFF2-40B4-BE49-F238E27FC236}">
                  <a16:creationId xmlns:a16="http://schemas.microsoft.com/office/drawing/2014/main" id="{A21F7697-41FB-40DC-973D-DE1BC18AA111}"/>
                </a:ext>
              </a:extLst>
            </p:cNvPr>
            <p:cNvSpPr/>
            <p:nvPr/>
          </p:nvSpPr>
          <p:spPr>
            <a:xfrm rot="19340935">
              <a:off x="-200919" y="1140864"/>
              <a:ext cx="1354398" cy="214994"/>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Parallelogram 7">
            <a:extLst>
              <a:ext uri="{FF2B5EF4-FFF2-40B4-BE49-F238E27FC236}">
                <a16:creationId xmlns:a16="http://schemas.microsoft.com/office/drawing/2014/main" id="{E7693084-24CE-4F75-B6D7-EB3A32FE70CE}"/>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29" name="Content Placeholder 2"/>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1">
            <a:extLst>
              <a:ext uri="{FF2B5EF4-FFF2-40B4-BE49-F238E27FC236}">
                <a16:creationId xmlns:a16="http://schemas.microsoft.com/office/drawing/2014/main" id="{7C264062-7966-4C14-A272-07B899E90FA2}"/>
              </a:ext>
            </a:extLst>
          </p:cNvPr>
          <p:cNvSpPr>
            <a:spLocks noGrp="1"/>
          </p:cNvSpPr>
          <p:nvPr>
            <p:ph type="ftr" sz="quarter" idx="10"/>
          </p:nvPr>
        </p:nvSpPr>
        <p:spPr/>
        <p:txBody>
          <a:bodyPr/>
          <a:lstStyle>
            <a:lvl1pPr algn="l">
              <a:defRPr/>
            </a:lvl1pPr>
          </a:lstStyle>
          <a:p>
            <a:pPr>
              <a:defRPr/>
            </a:pPr>
            <a:r>
              <a:rPr lang="en-US"/>
              <a:t>Add a footer</a:t>
            </a:r>
          </a:p>
        </p:txBody>
      </p:sp>
      <p:sp>
        <p:nvSpPr>
          <p:cNvPr id="10" name="Slide Number Placeholder 2">
            <a:extLst>
              <a:ext uri="{FF2B5EF4-FFF2-40B4-BE49-F238E27FC236}">
                <a16:creationId xmlns:a16="http://schemas.microsoft.com/office/drawing/2014/main" id="{03998777-8C19-4A65-B4DB-E012E96F5762}"/>
              </a:ext>
            </a:extLst>
          </p:cNvPr>
          <p:cNvSpPr>
            <a:spLocks noGrp="1"/>
          </p:cNvSpPr>
          <p:nvPr>
            <p:ph type="sldNum" sz="quarter" idx="11"/>
          </p:nvPr>
        </p:nvSpPr>
        <p:spPr/>
        <p:txBody>
          <a:bodyPr/>
          <a:lstStyle>
            <a:lvl1pPr>
              <a:defRPr smtClean="0"/>
            </a:lvl1pPr>
          </a:lstStyle>
          <a:p>
            <a:pPr>
              <a:defRPr/>
            </a:pPr>
            <a:fld id="{87C2BB20-774F-4B8D-8D40-E82AE2F27CA8}" type="slidenum">
              <a:rPr lang="en-US"/>
              <a:pPr>
                <a:defRPr/>
              </a:pPr>
              <a:t>‹#›</a:t>
            </a:fld>
            <a:endParaRPr lang="en-US"/>
          </a:p>
        </p:txBody>
      </p:sp>
    </p:spTree>
    <p:extLst>
      <p:ext uri="{BB962C8B-B14F-4D97-AF65-F5344CB8AC3E}">
        <p14:creationId xmlns:p14="http://schemas.microsoft.com/office/powerpoint/2010/main" val="2152274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15A78023-6584-4480-9D72-45D44D87B01A}"/>
              </a:ext>
            </a:extLst>
          </p:cNvPr>
          <p:cNvGrpSpPr>
            <a:grpSpLocks/>
          </p:cNvGrpSpPr>
          <p:nvPr userDrawn="1"/>
        </p:nvGrpSpPr>
        <p:grpSpPr bwMode="auto">
          <a:xfrm flipH="1">
            <a:off x="7561263" y="0"/>
            <a:ext cx="4832350" cy="3541713"/>
            <a:chOff x="-192127" y="-2"/>
            <a:chExt cx="4831840" cy="3367272"/>
          </a:xfrm>
        </p:grpSpPr>
        <p:sp>
          <p:nvSpPr>
            <p:cNvPr id="3" name="Diagonal Stripe 2">
              <a:extLst>
                <a:ext uri="{FF2B5EF4-FFF2-40B4-BE49-F238E27FC236}">
                  <a16:creationId xmlns:a16="http://schemas.microsoft.com/office/drawing/2014/main" id="{4F2318C7-CD15-43FA-8752-3330B5563A2D}"/>
                </a:ext>
              </a:extLst>
            </p:cNvPr>
            <p:cNvSpPr/>
            <p:nvPr userDrawn="1"/>
          </p:nvSpPr>
          <p:spPr>
            <a:xfrm>
              <a:off x="-59" y="-2"/>
              <a:ext cx="4639772" cy="3367272"/>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4" name="Straight Connector 3">
              <a:extLst>
                <a:ext uri="{FF2B5EF4-FFF2-40B4-BE49-F238E27FC236}">
                  <a16:creationId xmlns:a16="http://schemas.microsoft.com/office/drawing/2014/main" id="{9D9DBA7B-CF6F-4922-9FFA-B3B8B3AC9AAD}"/>
                </a:ext>
              </a:extLst>
            </p:cNvPr>
            <p:cNvCxnSpPr>
              <a:cxnSpLocks/>
            </p:cNvCxnSpPr>
            <p:nvPr userDrawn="1"/>
          </p:nvCxnSpPr>
          <p:spPr>
            <a:xfrm flipV="1">
              <a:off x="1433301" y="-2"/>
              <a:ext cx="1241294" cy="916152"/>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5" name="Parallelogram 4">
              <a:extLst>
                <a:ext uri="{FF2B5EF4-FFF2-40B4-BE49-F238E27FC236}">
                  <a16:creationId xmlns:a16="http://schemas.microsoft.com/office/drawing/2014/main" id="{588F356E-7062-4D24-9BEB-23D0E53AF854}"/>
                </a:ext>
              </a:extLst>
            </p:cNvPr>
            <p:cNvSpPr/>
            <p:nvPr userDrawn="1"/>
          </p:nvSpPr>
          <p:spPr>
            <a:xfrm rot="19421162">
              <a:off x="-192127" y="1141037"/>
              <a:ext cx="1353995" cy="214322"/>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Parallelogram 5">
            <a:extLst>
              <a:ext uri="{FF2B5EF4-FFF2-40B4-BE49-F238E27FC236}">
                <a16:creationId xmlns:a16="http://schemas.microsoft.com/office/drawing/2014/main" id="{205DC664-756B-40CB-BB91-613CC5BD61CD}"/>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oter Placeholder 1">
            <a:extLst>
              <a:ext uri="{FF2B5EF4-FFF2-40B4-BE49-F238E27FC236}">
                <a16:creationId xmlns:a16="http://schemas.microsoft.com/office/drawing/2014/main" id="{5B750CCD-2DE4-4B46-A657-B2B04E964110}"/>
              </a:ext>
            </a:extLst>
          </p:cNvPr>
          <p:cNvSpPr>
            <a:spLocks noGrp="1"/>
          </p:cNvSpPr>
          <p:nvPr>
            <p:ph type="ftr" sz="quarter" idx="10"/>
          </p:nvPr>
        </p:nvSpPr>
        <p:spPr/>
        <p:txBody>
          <a:bodyPr/>
          <a:lstStyle>
            <a:lvl1pPr>
              <a:defRPr/>
            </a:lvl1pPr>
          </a:lstStyle>
          <a:p>
            <a:pPr>
              <a:defRPr/>
            </a:pPr>
            <a:r>
              <a:rPr lang="en-US"/>
              <a:t>Add a footer</a:t>
            </a:r>
          </a:p>
        </p:txBody>
      </p:sp>
      <p:sp>
        <p:nvSpPr>
          <p:cNvPr id="8" name="Slide Number Placeholder 2">
            <a:extLst>
              <a:ext uri="{FF2B5EF4-FFF2-40B4-BE49-F238E27FC236}">
                <a16:creationId xmlns:a16="http://schemas.microsoft.com/office/drawing/2014/main" id="{DF33A136-33A2-4C58-B80F-A79CC0849F46}"/>
              </a:ext>
            </a:extLst>
          </p:cNvPr>
          <p:cNvSpPr>
            <a:spLocks noGrp="1"/>
          </p:cNvSpPr>
          <p:nvPr>
            <p:ph type="sldNum" sz="quarter" idx="11"/>
          </p:nvPr>
        </p:nvSpPr>
        <p:spPr/>
        <p:txBody>
          <a:bodyPr/>
          <a:lstStyle>
            <a:lvl1pPr>
              <a:defRPr smtClean="0"/>
            </a:lvl1pPr>
          </a:lstStyle>
          <a:p>
            <a:pPr>
              <a:defRPr/>
            </a:pPr>
            <a:fld id="{C4665023-AE77-46E6-B553-DBB992C5C176}" type="slidenum">
              <a:rPr lang="en-US"/>
              <a:pPr>
                <a:defRPr/>
              </a:pPr>
              <a:t>‹#›</a:t>
            </a:fld>
            <a:endParaRPr lang="en-US"/>
          </a:p>
        </p:txBody>
      </p:sp>
    </p:spTree>
    <p:extLst>
      <p:ext uri="{BB962C8B-B14F-4D97-AF65-F5344CB8AC3E}">
        <p14:creationId xmlns:p14="http://schemas.microsoft.com/office/powerpoint/2010/main" val="4082860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BCC4BF7-E260-4343-94B9-3A4807FD286B}"/>
              </a:ext>
            </a:extLst>
          </p:cNvPr>
          <p:cNvGrpSpPr/>
          <p:nvPr userDrawn="1"/>
        </p:nvGrpSpPr>
        <p:grpSpPr>
          <a:xfrm flipH="1">
            <a:off x="7561328" y="0"/>
            <a:ext cx="4831840" cy="3541007"/>
            <a:chOff x="-192127" y="-2"/>
            <a:chExt cx="4831840" cy="3367272"/>
          </a:xfrm>
          <a:solidFill>
            <a:schemeClr val="bg1">
              <a:lumMod val="85000"/>
            </a:schemeClr>
          </a:solidFill>
        </p:grpSpPr>
        <p:sp>
          <p:nvSpPr>
            <p:cNvPr id="4" name="Diagonal Stripe 3">
              <a:extLst>
                <a:ext uri="{FF2B5EF4-FFF2-40B4-BE49-F238E27FC236}">
                  <a16:creationId xmlns:a16="http://schemas.microsoft.com/office/drawing/2014/main" id="{B5172F52-1B08-4F13-8B13-53C3DD46384F}"/>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5" name="Straight Connector 4">
              <a:extLst>
                <a:ext uri="{FF2B5EF4-FFF2-40B4-BE49-F238E27FC236}">
                  <a16:creationId xmlns:a16="http://schemas.microsoft.com/office/drawing/2014/main" id="{92765506-E6B4-4423-893C-1E855C8A2A6B}"/>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6" name="Parallelogram 5">
              <a:extLst>
                <a:ext uri="{FF2B5EF4-FFF2-40B4-BE49-F238E27FC236}">
                  <a16:creationId xmlns:a16="http://schemas.microsoft.com/office/drawing/2014/main" id="{CFD0E567-0DC7-47D6-8BFC-EA0C9D6A2710}"/>
                </a:ext>
              </a:extLst>
            </p:cNvPr>
            <p:cNvSpPr/>
            <p:nvPr/>
          </p:nvSpPr>
          <p:spPr>
            <a:xfrm rot="19421162">
              <a:off x="-192127" y="1140864"/>
              <a:ext cx="1354398" cy="214994"/>
            </a:xfrm>
            <a:prstGeom prst="parallelogram">
              <a:avLst>
                <a:gd name="adj" fmla="val 720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Parallelogram 6">
            <a:extLst>
              <a:ext uri="{FF2B5EF4-FFF2-40B4-BE49-F238E27FC236}">
                <a16:creationId xmlns:a16="http://schemas.microsoft.com/office/drawing/2014/main" id="{F6B79687-4727-4249-AF60-8D11D5DCEB58}"/>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itle 1" title="Title "/>
          <p:cNvSpPr>
            <a:spLocks noGrp="1"/>
          </p:cNvSpPr>
          <p:nvPr>
            <p:ph type="title"/>
          </p:nvPr>
        </p:nvSpPr>
        <p:spPr>
          <a:xfrm>
            <a:off x="518678" y="209028"/>
            <a:ext cx="83332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8" name="Footer Placeholder 1">
            <a:extLst>
              <a:ext uri="{FF2B5EF4-FFF2-40B4-BE49-F238E27FC236}">
                <a16:creationId xmlns:a16="http://schemas.microsoft.com/office/drawing/2014/main" id="{CC797181-F8E0-4868-BCDC-2F86B66869B8}"/>
              </a:ext>
            </a:extLst>
          </p:cNvPr>
          <p:cNvSpPr>
            <a:spLocks noGrp="1"/>
          </p:cNvSpPr>
          <p:nvPr>
            <p:ph type="ftr" sz="quarter" idx="10"/>
          </p:nvPr>
        </p:nvSpPr>
        <p:spPr/>
        <p:txBody>
          <a:bodyPr/>
          <a:lstStyle>
            <a:lvl1pPr>
              <a:defRPr/>
            </a:lvl1pPr>
          </a:lstStyle>
          <a:p>
            <a:pPr>
              <a:defRPr/>
            </a:pPr>
            <a:r>
              <a:rPr lang="en-US"/>
              <a:t>Add a footer</a:t>
            </a:r>
          </a:p>
        </p:txBody>
      </p:sp>
      <p:sp>
        <p:nvSpPr>
          <p:cNvPr id="9" name="Slide Number Placeholder 2">
            <a:extLst>
              <a:ext uri="{FF2B5EF4-FFF2-40B4-BE49-F238E27FC236}">
                <a16:creationId xmlns:a16="http://schemas.microsoft.com/office/drawing/2014/main" id="{E948DCC1-4550-4431-B213-F92051378D7A}"/>
              </a:ext>
            </a:extLst>
          </p:cNvPr>
          <p:cNvSpPr>
            <a:spLocks noGrp="1"/>
          </p:cNvSpPr>
          <p:nvPr>
            <p:ph type="sldNum" sz="quarter" idx="11"/>
          </p:nvPr>
        </p:nvSpPr>
        <p:spPr/>
        <p:txBody>
          <a:bodyPr/>
          <a:lstStyle>
            <a:lvl1pPr>
              <a:defRPr smtClean="0"/>
            </a:lvl1pPr>
          </a:lstStyle>
          <a:p>
            <a:pPr>
              <a:defRPr/>
            </a:pPr>
            <a:fld id="{59FD5826-C55D-41B1-812A-A1B17D08968D}" type="slidenum">
              <a:rPr lang="en-US"/>
              <a:pPr>
                <a:defRPr/>
              </a:pPr>
              <a:t>‹#›</a:t>
            </a:fld>
            <a:endParaRPr lang="en-US"/>
          </a:p>
        </p:txBody>
      </p:sp>
    </p:spTree>
    <p:extLst>
      <p:ext uri="{BB962C8B-B14F-4D97-AF65-F5344CB8AC3E}">
        <p14:creationId xmlns:p14="http://schemas.microsoft.com/office/powerpoint/2010/main" val="15535740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0A19-EB33-5B47-AA38-0724F7129A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2EEC55-9275-0548-9BDE-A98618C8D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182E7F-3749-4341-AA8A-86F6F0D3166E}"/>
              </a:ext>
            </a:extLst>
          </p:cNvPr>
          <p:cNvSpPr>
            <a:spLocks noGrp="1"/>
          </p:cNvSpPr>
          <p:nvPr>
            <p:ph type="dt" sz="half" idx="10"/>
          </p:nvPr>
        </p:nvSpPr>
        <p:spPr/>
        <p:txBody>
          <a:bodyPr/>
          <a:lstStyle/>
          <a:p>
            <a:fld id="{53AC9425-2234-4337-83A8-2BCA40686C90}" type="datetime1">
              <a:rPr lang="en-US" smtClean="0"/>
              <a:t>5/10/24</a:t>
            </a:fld>
            <a:endParaRPr lang="en-US"/>
          </a:p>
        </p:txBody>
      </p:sp>
      <p:sp>
        <p:nvSpPr>
          <p:cNvPr id="5" name="Footer Placeholder 4">
            <a:extLst>
              <a:ext uri="{FF2B5EF4-FFF2-40B4-BE49-F238E27FC236}">
                <a16:creationId xmlns:a16="http://schemas.microsoft.com/office/drawing/2014/main" id="{60582AEC-86A5-D844-BBED-C577974EC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74A7D-F3CF-F443-AC80-C2EAE0561344}"/>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765485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E44E-DE65-BD4A-AD6A-912E70E65C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87F1C-78E6-4C46-8379-0AF7269CE8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A5B83-6083-F748-9509-BFA4FB2242C4}"/>
              </a:ext>
            </a:extLst>
          </p:cNvPr>
          <p:cNvSpPr>
            <a:spLocks noGrp="1"/>
          </p:cNvSpPr>
          <p:nvPr>
            <p:ph type="dt" sz="half" idx="10"/>
          </p:nvPr>
        </p:nvSpPr>
        <p:spPr/>
        <p:txBody>
          <a:bodyPr/>
          <a:lstStyle/>
          <a:p>
            <a:fld id="{0E02DCA7-D6C9-4108-9674-CE34EAF39A52}" type="datetime1">
              <a:rPr lang="en-US" smtClean="0"/>
              <a:t>5/10/24</a:t>
            </a:fld>
            <a:endParaRPr lang="en-US"/>
          </a:p>
        </p:txBody>
      </p:sp>
      <p:sp>
        <p:nvSpPr>
          <p:cNvPr id="5" name="Footer Placeholder 4">
            <a:extLst>
              <a:ext uri="{FF2B5EF4-FFF2-40B4-BE49-F238E27FC236}">
                <a16:creationId xmlns:a16="http://schemas.microsoft.com/office/drawing/2014/main" id="{376CD984-C170-364A-8061-1622AB2C6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4B1B0-0BD6-454C-9764-2708FD273798}"/>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22032992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ECE3-3AB9-8549-BFAC-7BDEC26165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E3810F-D8D2-9345-B4D8-67FD4EC4D7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1F8C31-310B-F44D-B241-92F0C6DB6323}"/>
              </a:ext>
            </a:extLst>
          </p:cNvPr>
          <p:cNvSpPr>
            <a:spLocks noGrp="1"/>
          </p:cNvSpPr>
          <p:nvPr>
            <p:ph type="dt" sz="half" idx="10"/>
          </p:nvPr>
        </p:nvSpPr>
        <p:spPr/>
        <p:txBody>
          <a:bodyPr/>
          <a:lstStyle/>
          <a:p>
            <a:fld id="{E71ECD11-B72E-45D9-9452-B04AC712C969}" type="datetime1">
              <a:rPr lang="en-US" smtClean="0"/>
              <a:t>5/10/24</a:t>
            </a:fld>
            <a:endParaRPr lang="en-US"/>
          </a:p>
        </p:txBody>
      </p:sp>
      <p:sp>
        <p:nvSpPr>
          <p:cNvPr id="5" name="Footer Placeholder 4">
            <a:extLst>
              <a:ext uri="{FF2B5EF4-FFF2-40B4-BE49-F238E27FC236}">
                <a16:creationId xmlns:a16="http://schemas.microsoft.com/office/drawing/2014/main" id="{85139BBB-78D6-2148-AE92-1626A9D786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03E9-398A-584B-A36E-DB5F0FF413C2}"/>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33003482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F1B4-6A5B-EE48-A161-B7D7317D4A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AB5B09-4B25-C941-B651-BAEB791254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1D0C27-E88A-6344-A1BC-C38CA00FE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4066F6-CD65-7C4E-9BE9-DD2E6A2D3091}"/>
              </a:ext>
            </a:extLst>
          </p:cNvPr>
          <p:cNvSpPr>
            <a:spLocks noGrp="1"/>
          </p:cNvSpPr>
          <p:nvPr>
            <p:ph type="dt" sz="half" idx="10"/>
          </p:nvPr>
        </p:nvSpPr>
        <p:spPr/>
        <p:txBody>
          <a:bodyPr/>
          <a:lstStyle/>
          <a:p>
            <a:fld id="{AA5B0FF9-0FA4-4C1C-8F36-081020902CF9}" type="datetime1">
              <a:rPr lang="en-US" smtClean="0"/>
              <a:t>5/10/24</a:t>
            </a:fld>
            <a:endParaRPr lang="en-US"/>
          </a:p>
        </p:txBody>
      </p:sp>
      <p:sp>
        <p:nvSpPr>
          <p:cNvPr id="6" name="Footer Placeholder 5">
            <a:extLst>
              <a:ext uri="{FF2B5EF4-FFF2-40B4-BE49-F238E27FC236}">
                <a16:creationId xmlns:a16="http://schemas.microsoft.com/office/drawing/2014/main" id="{77CB48E9-270D-174B-B7D7-1B942194D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C57802-4307-024D-84FE-8EC7B33F91F1}"/>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4252863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6DFF8-4F5D-0447-9530-6945A7DF16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E76C8C-1DF1-F940-8AC4-ED27353835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D699E-594C-C84D-B1FE-6D15A3DFCE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EF75B4-8002-B748-849E-914832A05C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817E6E-B0A7-AF40-8211-B7854AF00C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7CFC29-7D31-BF4F-B05B-75DC874E2E8A}"/>
              </a:ext>
            </a:extLst>
          </p:cNvPr>
          <p:cNvSpPr>
            <a:spLocks noGrp="1"/>
          </p:cNvSpPr>
          <p:nvPr>
            <p:ph type="dt" sz="half" idx="10"/>
          </p:nvPr>
        </p:nvSpPr>
        <p:spPr/>
        <p:txBody>
          <a:bodyPr/>
          <a:lstStyle/>
          <a:p>
            <a:fld id="{6D750A7B-F58A-4119-9DB7-BF10F0C3745A}" type="datetime1">
              <a:rPr lang="en-US" smtClean="0"/>
              <a:t>5/10/24</a:t>
            </a:fld>
            <a:endParaRPr lang="en-US"/>
          </a:p>
        </p:txBody>
      </p:sp>
      <p:sp>
        <p:nvSpPr>
          <p:cNvPr id="8" name="Footer Placeholder 7">
            <a:extLst>
              <a:ext uri="{FF2B5EF4-FFF2-40B4-BE49-F238E27FC236}">
                <a16:creationId xmlns:a16="http://schemas.microsoft.com/office/drawing/2014/main" id="{4221A41D-F441-9646-A2BD-86C236BACA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371AC4-4D21-344C-8EC5-98CD2B526417}"/>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42085614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2520-F605-7843-A767-9F3C0BFAE1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8447BB-FC85-8445-8068-138DD5634AB4}"/>
              </a:ext>
            </a:extLst>
          </p:cNvPr>
          <p:cNvSpPr>
            <a:spLocks noGrp="1"/>
          </p:cNvSpPr>
          <p:nvPr>
            <p:ph type="dt" sz="half" idx="10"/>
          </p:nvPr>
        </p:nvSpPr>
        <p:spPr/>
        <p:txBody>
          <a:bodyPr/>
          <a:lstStyle/>
          <a:p>
            <a:fld id="{9BFE7734-399F-41D2-953C-DC1C65624066}" type="datetime1">
              <a:rPr lang="en-US" smtClean="0"/>
              <a:t>5/10/24</a:t>
            </a:fld>
            <a:endParaRPr lang="en-US"/>
          </a:p>
        </p:txBody>
      </p:sp>
      <p:sp>
        <p:nvSpPr>
          <p:cNvPr id="4" name="Footer Placeholder 3">
            <a:extLst>
              <a:ext uri="{FF2B5EF4-FFF2-40B4-BE49-F238E27FC236}">
                <a16:creationId xmlns:a16="http://schemas.microsoft.com/office/drawing/2014/main" id="{31E691AB-F8AE-824B-825B-FF2C6E9EF1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509246-C5E1-164F-8E35-36AE58C749BD}"/>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22847958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C98ACA-C8CA-1341-8A52-DC61CFF871B2}"/>
              </a:ext>
            </a:extLst>
          </p:cNvPr>
          <p:cNvSpPr>
            <a:spLocks noGrp="1"/>
          </p:cNvSpPr>
          <p:nvPr>
            <p:ph type="dt" sz="half" idx="10"/>
          </p:nvPr>
        </p:nvSpPr>
        <p:spPr/>
        <p:txBody>
          <a:bodyPr/>
          <a:lstStyle/>
          <a:p>
            <a:fld id="{990EC3DD-91A9-4EC3-934B-3458A79E087C}" type="datetime1">
              <a:rPr lang="en-US" smtClean="0"/>
              <a:t>5/10/24</a:t>
            </a:fld>
            <a:endParaRPr lang="en-US"/>
          </a:p>
        </p:txBody>
      </p:sp>
      <p:sp>
        <p:nvSpPr>
          <p:cNvPr id="3" name="Footer Placeholder 2">
            <a:extLst>
              <a:ext uri="{FF2B5EF4-FFF2-40B4-BE49-F238E27FC236}">
                <a16:creationId xmlns:a16="http://schemas.microsoft.com/office/drawing/2014/main" id="{8691C092-BACC-8740-B71A-D664C2C4D1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0464C1-568A-0048-96B9-FA74C2117504}"/>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183076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62B474F-A7F3-4EB7-853B-56B286453377}"/>
              </a:ext>
            </a:extLst>
          </p:cNvPr>
          <p:cNvCxnSpPr>
            <a:cxnSpLocks/>
          </p:cNvCxnSpPr>
          <p:nvPr userDrawn="1"/>
        </p:nvCxnSpPr>
        <p:spPr>
          <a:xfrm flipV="1">
            <a:off x="10352088" y="1185863"/>
            <a:ext cx="1839912" cy="163353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Picture Placeholder 17"/>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anchor="ctr">
            <a:noAutofit/>
          </a:bodyPr>
          <a:lstStyle>
            <a:lvl1pPr marL="0" indent="0" algn="r">
              <a:buNone/>
              <a:defRPr>
                <a:solidFill>
                  <a:schemeClr val="tx1"/>
                </a:solidFill>
              </a:defRPr>
            </a:lvl1pPr>
          </a:lstStyle>
          <a:p>
            <a:pPr lvl="0"/>
            <a:r>
              <a:rPr lang="en-US" noProof="0"/>
              <a:t>Click icon to add picture</a:t>
            </a:r>
          </a:p>
        </p:txBody>
      </p:sp>
      <p:sp>
        <p:nvSpPr>
          <p:cNvPr id="3" name="Content Placeholder 2" title="Bullet Points"/>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title="Subtitle"/>
          <p:cNvSpPr>
            <a:spLocks noGrp="1"/>
          </p:cNvSpPr>
          <p:nvPr>
            <p:ph type="body" sz="quarter" idx="13"/>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9" name="Title 1" title="Title "/>
          <p:cNvSpPr>
            <a:spLocks noGrp="1"/>
          </p:cNvSpPr>
          <p:nvPr>
            <p:ph type="title"/>
          </p:nvPr>
        </p:nvSpPr>
        <p:spPr>
          <a:xfrm>
            <a:off x="531378" y="1308484"/>
            <a:ext cx="73426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7" name="Footer Placeholder 1">
            <a:extLst>
              <a:ext uri="{FF2B5EF4-FFF2-40B4-BE49-F238E27FC236}">
                <a16:creationId xmlns:a16="http://schemas.microsoft.com/office/drawing/2014/main" id="{47637C30-FCDA-4071-B661-900A99BEF653}"/>
              </a:ext>
            </a:extLst>
          </p:cNvPr>
          <p:cNvSpPr>
            <a:spLocks noGrp="1"/>
          </p:cNvSpPr>
          <p:nvPr>
            <p:ph type="ftr" sz="quarter" idx="15"/>
          </p:nvPr>
        </p:nvSpPr>
        <p:spPr/>
        <p:txBody>
          <a:bodyPr/>
          <a:lstStyle>
            <a:lvl1pPr>
              <a:defRPr/>
            </a:lvl1pPr>
          </a:lstStyle>
          <a:p>
            <a:pPr>
              <a:defRPr/>
            </a:pPr>
            <a:r>
              <a:rPr lang="en-US"/>
              <a:t>Add a footer</a:t>
            </a:r>
          </a:p>
        </p:txBody>
      </p:sp>
      <p:sp>
        <p:nvSpPr>
          <p:cNvPr id="8" name="Slide Number Placeholder 3">
            <a:extLst>
              <a:ext uri="{FF2B5EF4-FFF2-40B4-BE49-F238E27FC236}">
                <a16:creationId xmlns:a16="http://schemas.microsoft.com/office/drawing/2014/main" id="{AEFC5E06-9E83-45A5-899A-38844A81FF58}"/>
              </a:ext>
            </a:extLst>
          </p:cNvPr>
          <p:cNvSpPr>
            <a:spLocks noGrp="1"/>
          </p:cNvSpPr>
          <p:nvPr>
            <p:ph type="sldNum" sz="quarter" idx="16"/>
          </p:nvPr>
        </p:nvSpPr>
        <p:spPr/>
        <p:txBody>
          <a:bodyPr/>
          <a:lstStyle>
            <a:lvl1pPr>
              <a:defRPr/>
            </a:lvl1pPr>
          </a:lstStyle>
          <a:p>
            <a:pPr>
              <a:defRPr/>
            </a:pPr>
            <a:fld id="{AD4D6332-11CD-4B0D-8E61-97F05DD000C4}" type="slidenum">
              <a:rPr lang="en-US" altLang="en-US"/>
              <a:pPr>
                <a:defRPr/>
              </a:pPr>
              <a:t>‹#›</a:t>
            </a:fld>
            <a:endParaRPr lang="en-US" altLang="en-US"/>
          </a:p>
        </p:txBody>
      </p:sp>
    </p:spTree>
    <p:extLst>
      <p:ext uri="{BB962C8B-B14F-4D97-AF65-F5344CB8AC3E}">
        <p14:creationId xmlns:p14="http://schemas.microsoft.com/office/powerpoint/2010/main" val="3043251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20CA-9716-E34E-B24F-6F3C15E64A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8FD6DB-B85B-4949-A7A4-33BE0EB09A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5E38D8-00CD-E942-8B7B-103E7FDBA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1A6466-FF03-6543-B9F5-70724B11CF8D}"/>
              </a:ext>
            </a:extLst>
          </p:cNvPr>
          <p:cNvSpPr>
            <a:spLocks noGrp="1"/>
          </p:cNvSpPr>
          <p:nvPr>
            <p:ph type="dt" sz="half" idx="10"/>
          </p:nvPr>
        </p:nvSpPr>
        <p:spPr/>
        <p:txBody>
          <a:bodyPr/>
          <a:lstStyle/>
          <a:p>
            <a:fld id="{73D19D45-DDB9-45F7-A7CC-2B572801A2E2}" type="datetime1">
              <a:rPr lang="en-US" smtClean="0"/>
              <a:t>5/10/24</a:t>
            </a:fld>
            <a:endParaRPr lang="en-US"/>
          </a:p>
        </p:txBody>
      </p:sp>
      <p:sp>
        <p:nvSpPr>
          <p:cNvPr id="6" name="Footer Placeholder 5">
            <a:extLst>
              <a:ext uri="{FF2B5EF4-FFF2-40B4-BE49-F238E27FC236}">
                <a16:creationId xmlns:a16="http://schemas.microsoft.com/office/drawing/2014/main" id="{F1A300DE-4E71-754A-A0A2-94BE94B77A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0D482F-1BFC-7F4C-8AE9-5FE4658F390C}"/>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15061347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0088F-BBEC-0F4C-BB4A-AC617F023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D37FD3-E518-7A43-8FE1-A4CADAF74F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8DEE87-0C25-2E40-AC2E-0E78A0AFDB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D0C433-0542-1342-AC73-7EAEC7D967F0}"/>
              </a:ext>
            </a:extLst>
          </p:cNvPr>
          <p:cNvSpPr>
            <a:spLocks noGrp="1"/>
          </p:cNvSpPr>
          <p:nvPr>
            <p:ph type="dt" sz="half" idx="10"/>
          </p:nvPr>
        </p:nvSpPr>
        <p:spPr/>
        <p:txBody>
          <a:bodyPr/>
          <a:lstStyle/>
          <a:p>
            <a:fld id="{97D8AE04-174D-46D3-9D33-F6399E3E6BC9}" type="datetime1">
              <a:rPr lang="en-US" smtClean="0"/>
              <a:t>5/10/24</a:t>
            </a:fld>
            <a:endParaRPr lang="en-US"/>
          </a:p>
        </p:txBody>
      </p:sp>
      <p:sp>
        <p:nvSpPr>
          <p:cNvPr id="6" name="Footer Placeholder 5">
            <a:extLst>
              <a:ext uri="{FF2B5EF4-FFF2-40B4-BE49-F238E27FC236}">
                <a16:creationId xmlns:a16="http://schemas.microsoft.com/office/drawing/2014/main" id="{038637A2-D0E2-0B45-882F-46F2FC06F1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4C0748-F7C5-1543-BF4B-EE26F308746E}"/>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36175536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1153-6726-0643-A043-2379E41D3E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9514D3-0EDA-8B4F-93DE-4A1789A557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67B16-C154-A64D-8F29-1FE70B420310}"/>
              </a:ext>
            </a:extLst>
          </p:cNvPr>
          <p:cNvSpPr>
            <a:spLocks noGrp="1"/>
          </p:cNvSpPr>
          <p:nvPr>
            <p:ph type="dt" sz="half" idx="10"/>
          </p:nvPr>
        </p:nvSpPr>
        <p:spPr/>
        <p:txBody>
          <a:bodyPr/>
          <a:lstStyle/>
          <a:p>
            <a:fld id="{FA7BDEF0-E09C-4EC7-ACEF-B7D58F73B4E2}" type="datetime1">
              <a:rPr lang="en-US" smtClean="0"/>
              <a:t>5/10/24</a:t>
            </a:fld>
            <a:endParaRPr lang="en-US"/>
          </a:p>
        </p:txBody>
      </p:sp>
      <p:sp>
        <p:nvSpPr>
          <p:cNvPr id="5" name="Footer Placeholder 4">
            <a:extLst>
              <a:ext uri="{FF2B5EF4-FFF2-40B4-BE49-F238E27FC236}">
                <a16:creationId xmlns:a16="http://schemas.microsoft.com/office/drawing/2014/main" id="{3E9E2370-BEFC-A340-83BD-5AFE1462C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BE8A2-2A7B-D942-A2C2-2E85ADDABBA3}"/>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19827798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092095-49C0-734E-A247-DEEEE415C4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313638-6A13-094C-B635-32CA53272B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558F3-4768-7D46-B545-8C092D7029A5}"/>
              </a:ext>
            </a:extLst>
          </p:cNvPr>
          <p:cNvSpPr>
            <a:spLocks noGrp="1"/>
          </p:cNvSpPr>
          <p:nvPr>
            <p:ph type="dt" sz="half" idx="10"/>
          </p:nvPr>
        </p:nvSpPr>
        <p:spPr/>
        <p:txBody>
          <a:bodyPr/>
          <a:lstStyle/>
          <a:p>
            <a:fld id="{788A4B5F-141C-4CB0-8325-F048CE0EF8F9}" type="datetime1">
              <a:rPr lang="en-US" smtClean="0"/>
              <a:t>5/10/24</a:t>
            </a:fld>
            <a:endParaRPr lang="en-US"/>
          </a:p>
        </p:txBody>
      </p:sp>
      <p:sp>
        <p:nvSpPr>
          <p:cNvPr id="5" name="Footer Placeholder 4">
            <a:extLst>
              <a:ext uri="{FF2B5EF4-FFF2-40B4-BE49-F238E27FC236}">
                <a16:creationId xmlns:a16="http://schemas.microsoft.com/office/drawing/2014/main" id="{E781982D-6AE7-D349-B8A3-FCE2B7A9C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35246B-AD71-FD40-89B0-DB46C13D7B92}"/>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273962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F809E07-9438-493B-84DC-9A3D52C5632F}"/>
              </a:ext>
            </a:extLst>
          </p:cNvPr>
          <p:cNvGrpSpPr/>
          <p:nvPr userDrawn="1"/>
        </p:nvGrpSpPr>
        <p:grpSpPr>
          <a:xfrm flipH="1">
            <a:off x="7561328" y="0"/>
            <a:ext cx="4639713" cy="3541007"/>
            <a:chOff x="0" y="-2"/>
            <a:chExt cx="4639713" cy="3367272"/>
          </a:xfrm>
          <a:solidFill>
            <a:schemeClr val="bg1">
              <a:lumMod val="85000"/>
            </a:schemeClr>
          </a:solidFill>
        </p:grpSpPr>
        <p:sp>
          <p:nvSpPr>
            <p:cNvPr id="9" name="Diagonal Stripe 8">
              <a:extLst>
                <a:ext uri="{FF2B5EF4-FFF2-40B4-BE49-F238E27FC236}">
                  <a16:creationId xmlns:a16="http://schemas.microsoft.com/office/drawing/2014/main" id="{E8A741BE-D973-462A-B31F-D1119410DD74}"/>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10" name="Straight Connector 9">
              <a:extLst>
                <a:ext uri="{FF2B5EF4-FFF2-40B4-BE49-F238E27FC236}">
                  <a16:creationId xmlns:a16="http://schemas.microsoft.com/office/drawing/2014/main" id="{FEE562DF-D932-444A-891D-E1B5988E6A29}"/>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11" name="Parallelogram 10">
            <a:extLst>
              <a:ext uri="{FF2B5EF4-FFF2-40B4-BE49-F238E27FC236}">
                <a16:creationId xmlns:a16="http://schemas.microsoft.com/office/drawing/2014/main" id="{F0C9219B-F30F-4D94-AF5D-7299FE990275}"/>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Parallelogram 11">
            <a:extLst>
              <a:ext uri="{FF2B5EF4-FFF2-40B4-BE49-F238E27FC236}">
                <a16:creationId xmlns:a16="http://schemas.microsoft.com/office/drawing/2014/main" id="{F7718AF8-03E4-4E11-BA70-060AB602B755}"/>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Text Placeholder 2"/>
          <p:cNvSpPr>
            <a:spLocks noGrp="1"/>
          </p:cNvSpPr>
          <p:nvPr>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8" name="Content Placeholder 3" title="Bullet Points"/>
          <p:cNvSpPr>
            <a:spLocks noGrp="1"/>
          </p:cNvSpPr>
          <p:nvPr>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p:cNvSpPr>
            <a:spLocks noGrp="1"/>
          </p:cNvSpPr>
          <p:nvPr>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Content Placeholder 5" title="Bullet Points"/>
          <p:cNvSpPr>
            <a:spLocks noGrp="1"/>
          </p:cNvSpPr>
          <p:nvPr>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2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3" name="Footer Placeholder 1">
            <a:extLst>
              <a:ext uri="{FF2B5EF4-FFF2-40B4-BE49-F238E27FC236}">
                <a16:creationId xmlns:a16="http://schemas.microsoft.com/office/drawing/2014/main" id="{52E00C1A-7F45-4B84-84C4-D661FE2283DD}"/>
              </a:ext>
            </a:extLst>
          </p:cNvPr>
          <p:cNvSpPr>
            <a:spLocks noGrp="1"/>
          </p:cNvSpPr>
          <p:nvPr>
            <p:ph type="ftr" sz="quarter" idx="17"/>
          </p:nvPr>
        </p:nvSpPr>
        <p:spPr/>
        <p:txBody>
          <a:bodyPr/>
          <a:lstStyle>
            <a:lvl1pPr algn="l">
              <a:defRPr/>
            </a:lvl1pPr>
          </a:lstStyle>
          <a:p>
            <a:pPr>
              <a:defRPr/>
            </a:pPr>
            <a:r>
              <a:rPr lang="en-US"/>
              <a:t>Add a footer</a:t>
            </a:r>
          </a:p>
        </p:txBody>
      </p:sp>
      <p:sp>
        <p:nvSpPr>
          <p:cNvPr id="14" name="Slide Number Placeholder 2">
            <a:extLst>
              <a:ext uri="{FF2B5EF4-FFF2-40B4-BE49-F238E27FC236}">
                <a16:creationId xmlns:a16="http://schemas.microsoft.com/office/drawing/2014/main" id="{74B7D399-B7E4-4631-9F17-DDA042F31983}"/>
              </a:ext>
            </a:extLst>
          </p:cNvPr>
          <p:cNvSpPr>
            <a:spLocks noGrp="1"/>
          </p:cNvSpPr>
          <p:nvPr>
            <p:ph type="sldNum" sz="quarter" idx="18"/>
          </p:nvPr>
        </p:nvSpPr>
        <p:spPr/>
        <p:txBody>
          <a:bodyPr/>
          <a:lstStyle>
            <a:lvl1pPr>
              <a:defRPr/>
            </a:lvl1pPr>
          </a:lstStyle>
          <a:p>
            <a:pPr>
              <a:defRPr/>
            </a:pPr>
            <a:fld id="{71F2BC4F-1CA7-41F0-9E90-DAF11B3BD7C0}" type="slidenum">
              <a:rPr lang="en-US" altLang="en-US"/>
              <a:pPr>
                <a:defRPr/>
              </a:pPr>
              <a:t>‹#›</a:t>
            </a:fld>
            <a:endParaRPr lang="en-US" altLang="en-US"/>
          </a:p>
        </p:txBody>
      </p:sp>
    </p:spTree>
    <p:extLst>
      <p:ext uri="{BB962C8B-B14F-4D97-AF65-F5344CB8AC3E}">
        <p14:creationId xmlns:p14="http://schemas.microsoft.com/office/powerpoint/2010/main" val="2456486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4F8CC69-6E79-4D54-AC3C-6D5A31C585A4}"/>
              </a:ext>
            </a:extLst>
          </p:cNvPr>
          <p:cNvGrpSpPr/>
          <p:nvPr userDrawn="1"/>
        </p:nvGrpSpPr>
        <p:grpSpPr>
          <a:xfrm flipH="1">
            <a:off x="7561328" y="0"/>
            <a:ext cx="4639713" cy="3541007"/>
            <a:chOff x="0" y="-2"/>
            <a:chExt cx="4639713" cy="3367272"/>
          </a:xfrm>
          <a:solidFill>
            <a:schemeClr val="bg1">
              <a:lumMod val="85000"/>
            </a:schemeClr>
          </a:solidFill>
        </p:grpSpPr>
        <p:sp>
          <p:nvSpPr>
            <p:cNvPr id="7" name="Diagonal Stripe 6">
              <a:extLst>
                <a:ext uri="{FF2B5EF4-FFF2-40B4-BE49-F238E27FC236}">
                  <a16:creationId xmlns:a16="http://schemas.microsoft.com/office/drawing/2014/main" id="{53101BE0-1560-4741-B5DE-0A265398C6B5}"/>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8" name="Straight Connector 7">
              <a:extLst>
                <a:ext uri="{FF2B5EF4-FFF2-40B4-BE49-F238E27FC236}">
                  <a16:creationId xmlns:a16="http://schemas.microsoft.com/office/drawing/2014/main" id="{74EB59D7-551D-4C17-9DC6-286C9E4A68B1}"/>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9" name="Parallelogram 8">
            <a:extLst>
              <a:ext uri="{FF2B5EF4-FFF2-40B4-BE49-F238E27FC236}">
                <a16:creationId xmlns:a16="http://schemas.microsoft.com/office/drawing/2014/main" id="{283C0A34-849E-4E11-99AF-456853FA8920}"/>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Parallelogram 9">
            <a:extLst>
              <a:ext uri="{FF2B5EF4-FFF2-40B4-BE49-F238E27FC236}">
                <a16:creationId xmlns:a16="http://schemas.microsoft.com/office/drawing/2014/main" id="{CCBAAC6D-5C29-48D7-85BE-981BAEF2C133}"/>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5" name="Text Placeholder 4"/>
          <p:cNvSpPr>
            <a:spLocks noGrp="1"/>
          </p:cNvSpPr>
          <p:nvPr>
            <p:ph type="body" sz="quarter" idx="19"/>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Click to edit Master text styles</a:t>
            </a:r>
          </a:p>
        </p:txBody>
      </p:sp>
      <p:sp>
        <p:nvSpPr>
          <p:cNvPr id="20" name="Chart Placeholder 2" title="Chart"/>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a:t>Click icon to add chart</a:t>
            </a:r>
          </a:p>
        </p:txBody>
      </p:sp>
      <p:sp>
        <p:nvSpPr>
          <p:cNvPr id="11" name="Footer Placeholder 1">
            <a:extLst>
              <a:ext uri="{FF2B5EF4-FFF2-40B4-BE49-F238E27FC236}">
                <a16:creationId xmlns:a16="http://schemas.microsoft.com/office/drawing/2014/main" id="{DD983BA3-455C-424A-A78D-0676A7567CA3}"/>
              </a:ext>
            </a:extLst>
          </p:cNvPr>
          <p:cNvSpPr>
            <a:spLocks noGrp="1"/>
          </p:cNvSpPr>
          <p:nvPr>
            <p:ph type="ftr" sz="quarter" idx="20"/>
          </p:nvPr>
        </p:nvSpPr>
        <p:spPr/>
        <p:txBody>
          <a:bodyPr/>
          <a:lstStyle>
            <a:lvl1pPr>
              <a:defRPr/>
            </a:lvl1pPr>
          </a:lstStyle>
          <a:p>
            <a:pPr>
              <a:defRPr/>
            </a:pPr>
            <a:r>
              <a:rPr lang="en-US"/>
              <a:t>Add a footer</a:t>
            </a:r>
          </a:p>
        </p:txBody>
      </p:sp>
      <p:sp>
        <p:nvSpPr>
          <p:cNvPr id="12" name="Slide Number Placeholder 2">
            <a:extLst>
              <a:ext uri="{FF2B5EF4-FFF2-40B4-BE49-F238E27FC236}">
                <a16:creationId xmlns:a16="http://schemas.microsoft.com/office/drawing/2014/main" id="{97B40409-9726-4941-BBE6-35EEA4756CF5}"/>
              </a:ext>
            </a:extLst>
          </p:cNvPr>
          <p:cNvSpPr>
            <a:spLocks noGrp="1"/>
          </p:cNvSpPr>
          <p:nvPr>
            <p:ph type="sldNum" sz="quarter" idx="21"/>
          </p:nvPr>
        </p:nvSpPr>
        <p:spPr/>
        <p:txBody>
          <a:bodyPr/>
          <a:lstStyle>
            <a:lvl1pPr>
              <a:defRPr/>
            </a:lvl1pPr>
          </a:lstStyle>
          <a:p>
            <a:pPr>
              <a:defRPr/>
            </a:pPr>
            <a:fld id="{6835A046-9AE0-4777-A9FB-A17C25C310F3}" type="slidenum">
              <a:rPr lang="en-US" altLang="en-US"/>
              <a:pPr>
                <a:defRPr/>
              </a:pPr>
              <a:t>‹#›</a:t>
            </a:fld>
            <a:endParaRPr lang="en-US" altLang="en-US"/>
          </a:p>
        </p:txBody>
      </p:sp>
    </p:spTree>
    <p:extLst>
      <p:ext uri="{BB962C8B-B14F-4D97-AF65-F5344CB8AC3E}">
        <p14:creationId xmlns:p14="http://schemas.microsoft.com/office/powerpoint/2010/main" val="157487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5BA3DBB-C8E3-4563-9224-B54539726D33}"/>
              </a:ext>
            </a:extLst>
          </p:cNvPr>
          <p:cNvGrpSpPr/>
          <p:nvPr userDrawn="1"/>
        </p:nvGrpSpPr>
        <p:grpSpPr>
          <a:xfrm flipH="1">
            <a:off x="7561328" y="0"/>
            <a:ext cx="4639713" cy="3541007"/>
            <a:chOff x="0" y="-2"/>
            <a:chExt cx="4639713" cy="3367272"/>
          </a:xfrm>
          <a:solidFill>
            <a:schemeClr val="bg1">
              <a:lumMod val="85000"/>
            </a:schemeClr>
          </a:solidFill>
        </p:grpSpPr>
        <p:sp>
          <p:nvSpPr>
            <p:cNvPr id="6" name="Diagonal Stripe 5">
              <a:extLst>
                <a:ext uri="{FF2B5EF4-FFF2-40B4-BE49-F238E27FC236}">
                  <a16:creationId xmlns:a16="http://schemas.microsoft.com/office/drawing/2014/main" id="{BB4DEC6F-E40C-4ACB-A05E-6971CA60F229}"/>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7" name="Straight Connector 6">
              <a:extLst>
                <a:ext uri="{FF2B5EF4-FFF2-40B4-BE49-F238E27FC236}">
                  <a16:creationId xmlns:a16="http://schemas.microsoft.com/office/drawing/2014/main" id="{EEB62C46-8E6C-4DFF-867E-2269594BBF11}"/>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8" name="Parallelogram 7">
            <a:extLst>
              <a:ext uri="{FF2B5EF4-FFF2-40B4-BE49-F238E27FC236}">
                <a16:creationId xmlns:a16="http://schemas.microsoft.com/office/drawing/2014/main" id="{FA7F6E8C-4378-49F6-923A-E6F4DD9BC14D}"/>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arallelogram 8">
            <a:extLst>
              <a:ext uri="{FF2B5EF4-FFF2-40B4-BE49-F238E27FC236}">
                <a16:creationId xmlns:a16="http://schemas.microsoft.com/office/drawing/2014/main" id="{AC03FA4F-714E-4DC2-A142-67931D44E5EB}"/>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Table Placeholder 11" title="Table"/>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a:t>Click icon to add table</a:t>
            </a:r>
          </a:p>
        </p:txBody>
      </p:sp>
      <p:sp>
        <p:nvSpPr>
          <p:cNvPr id="37"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0" name="Footer Placeholder 1">
            <a:extLst>
              <a:ext uri="{FF2B5EF4-FFF2-40B4-BE49-F238E27FC236}">
                <a16:creationId xmlns:a16="http://schemas.microsoft.com/office/drawing/2014/main" id="{43A8D108-CAA5-4662-903C-8055B80EEB9C}"/>
              </a:ext>
            </a:extLst>
          </p:cNvPr>
          <p:cNvSpPr>
            <a:spLocks noGrp="1"/>
          </p:cNvSpPr>
          <p:nvPr>
            <p:ph type="ftr" sz="quarter" idx="17"/>
          </p:nvPr>
        </p:nvSpPr>
        <p:spPr/>
        <p:txBody>
          <a:bodyPr/>
          <a:lstStyle>
            <a:lvl1pPr>
              <a:defRPr/>
            </a:lvl1pPr>
          </a:lstStyle>
          <a:p>
            <a:pPr>
              <a:defRPr/>
            </a:pPr>
            <a:r>
              <a:rPr lang="en-US"/>
              <a:t>Add a footer</a:t>
            </a:r>
          </a:p>
        </p:txBody>
      </p:sp>
      <p:sp>
        <p:nvSpPr>
          <p:cNvPr id="11" name="Slide Number Placeholder 2">
            <a:extLst>
              <a:ext uri="{FF2B5EF4-FFF2-40B4-BE49-F238E27FC236}">
                <a16:creationId xmlns:a16="http://schemas.microsoft.com/office/drawing/2014/main" id="{1679B1CB-81A4-4356-BE47-C9C7C3669C08}"/>
              </a:ext>
            </a:extLst>
          </p:cNvPr>
          <p:cNvSpPr>
            <a:spLocks noGrp="1"/>
          </p:cNvSpPr>
          <p:nvPr>
            <p:ph type="sldNum" sz="quarter" idx="18"/>
          </p:nvPr>
        </p:nvSpPr>
        <p:spPr/>
        <p:txBody>
          <a:bodyPr/>
          <a:lstStyle>
            <a:lvl1pPr>
              <a:defRPr/>
            </a:lvl1pPr>
          </a:lstStyle>
          <a:p>
            <a:pPr>
              <a:defRPr/>
            </a:pPr>
            <a:fld id="{051B4081-CD93-4EAC-AFA6-C7C60174FC06}" type="slidenum">
              <a:rPr lang="en-US" altLang="en-US"/>
              <a:pPr>
                <a:defRPr/>
              </a:pPr>
              <a:t>‹#›</a:t>
            </a:fld>
            <a:endParaRPr lang="en-US" altLang="en-US"/>
          </a:p>
        </p:txBody>
      </p:sp>
    </p:spTree>
    <p:extLst>
      <p:ext uri="{BB962C8B-B14F-4D97-AF65-F5344CB8AC3E}">
        <p14:creationId xmlns:p14="http://schemas.microsoft.com/office/powerpoint/2010/main" val="20848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BE0EFE75-2EF4-460E-ACE8-B524801CC739}"/>
              </a:ext>
            </a:extLst>
          </p:cNvPr>
          <p:cNvSpPr/>
          <p:nvPr userDrawn="1"/>
        </p:nvSpPr>
        <p:spPr>
          <a:xfrm flipV="1">
            <a:off x="0" y="0"/>
            <a:ext cx="10810875" cy="5999163"/>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8176F060-E2EE-446B-A919-D16FA988942C}"/>
              </a:ext>
            </a:extLst>
          </p:cNvPr>
          <p:cNvCxnSpPr>
            <a:cxnSpLocks/>
          </p:cNvCxnSpPr>
          <p:nvPr userDrawn="1"/>
        </p:nvCxnSpPr>
        <p:spPr>
          <a:xfrm flipV="1">
            <a:off x="0" y="5345113"/>
            <a:ext cx="2362200" cy="1241425"/>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sp>
        <p:nvSpPr>
          <p:cNvPr id="5" name="Picture Placeholder 31" title="Image"/>
          <p:cNvSpPr>
            <a:spLocks noGrp="1"/>
          </p:cNvSpPr>
          <p:nvPr>
            <p:ph type="pic" sz="quarter" idx="13"/>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pPr lvl="0"/>
            <a:r>
              <a:rPr lang="en-US" noProof="0"/>
              <a:t>Click icon to add picture</a:t>
            </a:r>
          </a:p>
        </p:txBody>
      </p:sp>
      <p:sp>
        <p:nvSpPr>
          <p:cNvPr id="9" name="Title 1" title="Title "/>
          <p:cNvSpPr>
            <a:spLocks noGrp="1"/>
          </p:cNvSpPr>
          <p:nvPr>
            <p:ph type="title"/>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Click to edit Master title style</a:t>
            </a:r>
          </a:p>
        </p:txBody>
      </p:sp>
    </p:spTree>
    <p:extLst>
      <p:ext uri="{BB962C8B-B14F-4D97-AF65-F5344CB8AC3E}">
        <p14:creationId xmlns:p14="http://schemas.microsoft.com/office/powerpoint/2010/main" val="224690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8" name="Shape 4157">
            <a:extLst>
              <a:ext uri="{FF2B5EF4-FFF2-40B4-BE49-F238E27FC236}">
                <a16:creationId xmlns:a16="http://schemas.microsoft.com/office/drawing/2014/main" id="{AF235C6A-29ED-4073-B106-C3E1F76DECDE}"/>
              </a:ext>
            </a:extLst>
          </p:cNvPr>
          <p:cNvSpPr/>
          <p:nvPr userDrawn="1"/>
        </p:nvSpPr>
        <p:spPr>
          <a:xfrm>
            <a:off x="6459538" y="3505200"/>
            <a:ext cx="258762" cy="258763"/>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solidFill>
              <a:srgbClr val="BA6E2C"/>
            </a:solidFill>
            <a:miter lim="400000"/>
          </a:ln>
        </p:spPr>
        <p:txBody>
          <a:bodyPr lIns="38100" tIns="38100" rIns="38100" bIns="38100" anchor="ctr"/>
          <a:lstStyle/>
          <a:p>
            <a:pPr algn="ctr" eaLnBrk="1" fontAlgn="auto" hangingPunct="1">
              <a:spcBef>
                <a:spcPts val="0"/>
              </a:spcBef>
              <a:spcAft>
                <a:spcPts val="0"/>
              </a:spcAft>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2" name="Shape 4186">
            <a:extLst>
              <a:ext uri="{FF2B5EF4-FFF2-40B4-BE49-F238E27FC236}">
                <a16:creationId xmlns:a16="http://schemas.microsoft.com/office/drawing/2014/main" id="{644C4386-1E8C-466E-8DAF-2906658ECD00}"/>
              </a:ext>
            </a:extLst>
          </p:cNvPr>
          <p:cNvSpPr/>
          <p:nvPr userDrawn="1"/>
        </p:nvSpPr>
        <p:spPr>
          <a:xfrm>
            <a:off x="6507163" y="3897313"/>
            <a:ext cx="161925" cy="296862"/>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solidFill>
              <a:srgbClr val="BA6E2C"/>
            </a:solidFill>
            <a:miter lim="400000"/>
          </a:ln>
        </p:spPr>
        <p:txBody>
          <a:bodyPr lIns="38100" tIns="38100" rIns="38100" bIns="38100" anchor="ctr"/>
          <a:lstStyle/>
          <a:p>
            <a:pPr algn="ctr" eaLnBrk="1" fontAlgn="auto" hangingPunct="1">
              <a:spcBef>
                <a:spcPts val="0"/>
              </a:spcBef>
              <a:spcAft>
                <a:spcPts val="0"/>
              </a:spcAft>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4" name="Shape 4379">
            <a:extLst>
              <a:ext uri="{FF2B5EF4-FFF2-40B4-BE49-F238E27FC236}">
                <a16:creationId xmlns:a16="http://schemas.microsoft.com/office/drawing/2014/main" id="{5B1521C3-EF31-4250-A334-B11D8C371C86}"/>
              </a:ext>
            </a:extLst>
          </p:cNvPr>
          <p:cNvSpPr/>
          <p:nvPr userDrawn="1"/>
        </p:nvSpPr>
        <p:spPr>
          <a:xfrm>
            <a:off x="6459538" y="4327525"/>
            <a:ext cx="258762" cy="18891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solidFill>
              <a:srgbClr val="BA6E2C"/>
            </a:solidFill>
            <a:miter lim="400000"/>
          </a:ln>
        </p:spPr>
        <p:txBody>
          <a:bodyPr lIns="38100" tIns="38100" rIns="38100" bIns="38100" anchor="ctr"/>
          <a:lstStyle/>
          <a:p>
            <a:pPr algn="ctr" eaLnBrk="1" fontAlgn="auto" hangingPunct="1">
              <a:spcBef>
                <a:spcPts val="0"/>
              </a:spcBef>
              <a:spcAft>
                <a:spcPts val="0"/>
              </a:spcAft>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5" name="Shape 4487">
            <a:extLst>
              <a:ext uri="{FF2B5EF4-FFF2-40B4-BE49-F238E27FC236}">
                <a16:creationId xmlns:a16="http://schemas.microsoft.com/office/drawing/2014/main" id="{1CA615DE-5DF8-48C3-81F3-6E1F11167B25}"/>
              </a:ext>
            </a:extLst>
          </p:cNvPr>
          <p:cNvSpPr/>
          <p:nvPr userDrawn="1"/>
        </p:nvSpPr>
        <p:spPr>
          <a:xfrm>
            <a:off x="6472238" y="4649788"/>
            <a:ext cx="233362" cy="233362"/>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solidFill>
              <a:srgbClr val="BA6E2C"/>
            </a:solidFill>
            <a:miter lim="400000"/>
          </a:ln>
        </p:spPr>
        <p:txBody>
          <a:bodyPr lIns="38100" tIns="38100" rIns="38100" bIns="38100" anchor="ctr"/>
          <a:lstStyle/>
          <a:p>
            <a:pPr algn="ctr" eaLnBrk="1" fontAlgn="auto" hangingPunct="1">
              <a:spcBef>
                <a:spcPts val="0"/>
              </a:spcBef>
              <a:spcAft>
                <a:spcPts val="0"/>
              </a:spcAft>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6" name="Right Triangle 15">
            <a:extLst>
              <a:ext uri="{FF2B5EF4-FFF2-40B4-BE49-F238E27FC236}">
                <a16:creationId xmlns:a16="http://schemas.microsoft.com/office/drawing/2014/main" id="{D160F2B3-A959-4ACD-952B-D0630BBF9F01}"/>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7" name="Straight Connector 16">
            <a:extLst>
              <a:ext uri="{FF2B5EF4-FFF2-40B4-BE49-F238E27FC236}">
                <a16:creationId xmlns:a16="http://schemas.microsoft.com/office/drawing/2014/main" id="{518588D5-A129-41D2-8D59-2491405053AC}"/>
              </a:ext>
            </a:extLst>
          </p:cNvPr>
          <p:cNvCxnSpPr>
            <a:cxnSpLocks/>
          </p:cNvCxnSpPr>
          <p:nvPr userDrawn="1"/>
        </p:nvCxnSpPr>
        <p:spPr>
          <a:xfrm flipV="1">
            <a:off x="0" y="0"/>
            <a:ext cx="6030913" cy="3005138"/>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F8AE294-7FFA-458A-B625-5527BB4A488A}"/>
              </a:ext>
            </a:extLst>
          </p:cNvPr>
          <p:cNvCxnSpPr>
            <a:cxnSpLocks/>
          </p:cNvCxnSpPr>
          <p:nvPr userDrawn="1"/>
        </p:nvCxnSpPr>
        <p:spPr>
          <a:xfrm flipV="1">
            <a:off x="6375400" y="3924300"/>
            <a:ext cx="5816600" cy="2933700"/>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p:nvPr>
        </p:nvSpPr>
        <p:spPr>
          <a:xfrm>
            <a:off x="6375721" y="1821022"/>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9" name="Text Placeholder 3"/>
          <p:cNvSpPr>
            <a:spLocks noGrp="1"/>
          </p:cNvSpPr>
          <p:nvPr>
            <p:ph type="body" sz="quarter" idx="15"/>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0" name="Text Placeholder 4"/>
          <p:cNvSpPr>
            <a:spLocks noGrp="1"/>
          </p:cNvSpPr>
          <p:nvPr>
            <p:ph type="body" sz="quarter" idx="16"/>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1" name="Text Placeholder 5"/>
          <p:cNvSpPr>
            <a:spLocks noGrp="1"/>
          </p:cNvSpPr>
          <p:nvPr>
            <p:ph type="body" sz="quarter" idx="17"/>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3" name="Text Placeholder 21"/>
          <p:cNvSpPr>
            <a:spLocks noGrp="1"/>
          </p:cNvSpPr>
          <p:nvPr>
            <p:ph type="body" sz="quarter" idx="18"/>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27" name="Picture Placeholder 24"/>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42153202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2.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34B42DE-ECE9-486A-8780-F04A9C997E22}"/>
              </a:ext>
            </a:extLst>
          </p:cNvPr>
          <p:cNvSpPr>
            <a:spLocks noGrp="1"/>
          </p:cNvSpPr>
          <p:nvPr>
            <p:ph type="ftr" sz="quarter" idx="3"/>
          </p:nvPr>
        </p:nvSpPr>
        <p:spPr>
          <a:xfrm>
            <a:off x="338138" y="6356350"/>
            <a:ext cx="411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defRPr>
            </a:lvl1pPr>
          </a:lstStyle>
          <a:p>
            <a:pPr>
              <a:defRPr/>
            </a:pPr>
            <a:r>
              <a:rPr lang="en-US"/>
              <a:t>Add a footer</a:t>
            </a:r>
          </a:p>
        </p:txBody>
      </p:sp>
      <p:sp>
        <p:nvSpPr>
          <p:cNvPr id="6" name="Slide Number Placeholder 5">
            <a:extLst>
              <a:ext uri="{FF2B5EF4-FFF2-40B4-BE49-F238E27FC236}">
                <a16:creationId xmlns:a16="http://schemas.microsoft.com/office/drawing/2014/main" id="{52C55BC7-FC64-4E9A-A9BB-533D4E045FAA}"/>
              </a:ext>
            </a:extLst>
          </p:cNvPr>
          <p:cNvSpPr>
            <a:spLocks noGrp="1"/>
          </p:cNvSpPr>
          <p:nvPr>
            <p:ph type="sldNum" sz="quarter" idx="4"/>
          </p:nvPr>
        </p:nvSpPr>
        <p:spPr>
          <a:xfrm>
            <a:off x="11147425" y="6356350"/>
            <a:ext cx="7397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2"/>
                </a:solidFill>
              </a:defRPr>
            </a:lvl1pPr>
          </a:lstStyle>
          <a:p>
            <a:pPr>
              <a:defRPr/>
            </a:pPr>
            <a:fld id="{76530178-0652-427E-A8A3-856E44505338}" type="slidenum">
              <a:rPr lang="en-US" altLang="en-US"/>
              <a:pPr>
                <a:defRPr/>
              </a:pPr>
              <a:t>‹#›</a:t>
            </a:fld>
            <a:endParaRPr lang="en-US" altLang="en-US"/>
          </a:p>
        </p:txBody>
      </p:sp>
      <p:sp>
        <p:nvSpPr>
          <p:cNvPr id="4100" name="Title Placeholder 8">
            <a:extLst>
              <a:ext uri="{FF2B5EF4-FFF2-40B4-BE49-F238E27FC236}">
                <a16:creationId xmlns:a16="http://schemas.microsoft.com/office/drawing/2014/main" id="{1A88BE4F-E373-44DE-AA19-99F734F2247D}"/>
              </a:ext>
            </a:extLst>
          </p:cNvPr>
          <p:cNvSpPr>
            <a:spLocks noGrp="1" noChangeArrowheads="1"/>
          </p:cNvSpPr>
          <p:nvPr>
            <p:ph type="title"/>
          </p:nvPr>
        </p:nvSpPr>
        <p:spPr bwMode="auto">
          <a:xfrm>
            <a:off x="519113" y="209550"/>
            <a:ext cx="10834687"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b"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1251320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Lst>
  <p:hf hdr="0"/>
  <p:txStyles>
    <p:titleStyle>
      <a:lvl1pPr algn="l" rtl="0" eaLnBrk="0" fontAlgn="base" hangingPunct="0">
        <a:lnSpc>
          <a:spcPct val="90000"/>
        </a:lnSpc>
        <a:spcBef>
          <a:spcPct val="0"/>
        </a:spcBef>
        <a:spcAft>
          <a:spcPct val="0"/>
        </a:spcAft>
        <a:defRPr lang="en-IN" sz="4400" b="1"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4400" b="1">
          <a:solidFill>
            <a:schemeClr val="accent1"/>
          </a:solidFill>
          <a:latin typeface="Calibri" panose="020F0502020204030204" pitchFamily="34" charset="0"/>
        </a:defRPr>
      </a:lvl2pPr>
      <a:lvl3pPr algn="l" rtl="0" eaLnBrk="0" fontAlgn="base" hangingPunct="0">
        <a:lnSpc>
          <a:spcPct val="90000"/>
        </a:lnSpc>
        <a:spcBef>
          <a:spcPct val="0"/>
        </a:spcBef>
        <a:spcAft>
          <a:spcPct val="0"/>
        </a:spcAft>
        <a:defRPr sz="4400" b="1">
          <a:solidFill>
            <a:schemeClr val="accent1"/>
          </a:solidFill>
          <a:latin typeface="Calibri" panose="020F0502020204030204" pitchFamily="34" charset="0"/>
        </a:defRPr>
      </a:lvl3pPr>
      <a:lvl4pPr algn="l" rtl="0" eaLnBrk="0" fontAlgn="base" hangingPunct="0">
        <a:lnSpc>
          <a:spcPct val="90000"/>
        </a:lnSpc>
        <a:spcBef>
          <a:spcPct val="0"/>
        </a:spcBef>
        <a:spcAft>
          <a:spcPct val="0"/>
        </a:spcAft>
        <a:defRPr sz="4400" b="1">
          <a:solidFill>
            <a:schemeClr val="accent1"/>
          </a:solidFill>
          <a:latin typeface="Calibri" panose="020F0502020204030204" pitchFamily="34" charset="0"/>
        </a:defRPr>
      </a:lvl4pPr>
      <a:lvl5pPr algn="l" rtl="0" eaLnBrk="0" fontAlgn="base" hangingPunct="0">
        <a:lnSpc>
          <a:spcPct val="90000"/>
        </a:lnSpc>
        <a:spcBef>
          <a:spcPct val="0"/>
        </a:spcBef>
        <a:spcAft>
          <a:spcPct val="0"/>
        </a:spcAft>
        <a:defRPr sz="4400" b="1">
          <a:solidFill>
            <a:schemeClr val="accent1"/>
          </a:solidFill>
          <a:latin typeface="Calibri" panose="020F0502020204030204" pitchFamily="34" charset="0"/>
        </a:defRPr>
      </a:lvl5pPr>
      <a:lvl6pPr marL="457200" algn="l" rtl="0" fontAlgn="base">
        <a:lnSpc>
          <a:spcPct val="90000"/>
        </a:lnSpc>
        <a:spcBef>
          <a:spcPct val="0"/>
        </a:spcBef>
        <a:spcAft>
          <a:spcPct val="0"/>
        </a:spcAft>
        <a:defRPr sz="4400" b="1">
          <a:solidFill>
            <a:schemeClr val="accent1"/>
          </a:solidFill>
          <a:latin typeface="Calibri" panose="020F0502020204030204" pitchFamily="34" charset="0"/>
        </a:defRPr>
      </a:lvl6pPr>
      <a:lvl7pPr marL="914400" algn="l" rtl="0" fontAlgn="base">
        <a:lnSpc>
          <a:spcPct val="90000"/>
        </a:lnSpc>
        <a:spcBef>
          <a:spcPct val="0"/>
        </a:spcBef>
        <a:spcAft>
          <a:spcPct val="0"/>
        </a:spcAft>
        <a:defRPr sz="4400" b="1">
          <a:solidFill>
            <a:schemeClr val="accent1"/>
          </a:solidFill>
          <a:latin typeface="Calibri" panose="020F0502020204030204" pitchFamily="34" charset="0"/>
        </a:defRPr>
      </a:lvl7pPr>
      <a:lvl8pPr marL="1371600" algn="l" rtl="0" fontAlgn="base">
        <a:lnSpc>
          <a:spcPct val="90000"/>
        </a:lnSpc>
        <a:spcBef>
          <a:spcPct val="0"/>
        </a:spcBef>
        <a:spcAft>
          <a:spcPct val="0"/>
        </a:spcAft>
        <a:defRPr sz="4400" b="1">
          <a:solidFill>
            <a:schemeClr val="accent1"/>
          </a:solidFill>
          <a:latin typeface="Calibri" panose="020F0502020204030204" pitchFamily="34" charset="0"/>
        </a:defRPr>
      </a:lvl8pPr>
      <a:lvl9pPr marL="1828800" algn="l" rtl="0" fontAlgn="base">
        <a:lnSpc>
          <a:spcPct val="90000"/>
        </a:lnSpc>
        <a:spcBef>
          <a:spcPct val="0"/>
        </a:spcBef>
        <a:spcAft>
          <a:spcPct val="0"/>
        </a:spcAft>
        <a:defRPr sz="4400" b="1">
          <a:solidFill>
            <a:schemeClr val="accent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Clr>
          <a:srgbClr val="2E7A40"/>
        </a:buClr>
        <a:buFont typeface="Arial" panose="020B0604020202020204" pitchFamily="34" charset="0"/>
        <a:buChar char="•"/>
        <a:defRPr lang="en-US" kern="1200" dirty="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02CAA2-0EFA-4F4A-8AC1-8524C680A0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ABAAF8-6423-7F42-BE4B-D78180EBB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BC6DB-502C-F442-984F-952AC16328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872DE-0E22-48E5-8A00-D268608FD87F}" type="datetime1">
              <a:rPr lang="en-US" smtClean="0"/>
              <a:t>5/10/24</a:t>
            </a:fld>
            <a:endParaRPr lang="en-US"/>
          </a:p>
        </p:txBody>
      </p:sp>
      <p:sp>
        <p:nvSpPr>
          <p:cNvPr id="5" name="Footer Placeholder 4">
            <a:extLst>
              <a:ext uri="{FF2B5EF4-FFF2-40B4-BE49-F238E27FC236}">
                <a16:creationId xmlns:a16="http://schemas.microsoft.com/office/drawing/2014/main" id="{E0000755-CEAA-CA43-9FB4-D13CAB0FD6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7C95F0-BA3B-864C-96C3-F7C5D75018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D1297-FA94-7D43-9275-3BBF7943531E}" type="slidenum">
              <a:rPr lang="en-US" smtClean="0"/>
              <a:t>‹#›</a:t>
            </a:fld>
            <a:endParaRPr lang="en-US"/>
          </a:p>
        </p:txBody>
      </p:sp>
    </p:spTree>
    <p:extLst>
      <p:ext uri="{BB962C8B-B14F-4D97-AF65-F5344CB8AC3E}">
        <p14:creationId xmlns:p14="http://schemas.microsoft.com/office/powerpoint/2010/main" val="68953993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image" Target="../media/image8.tiff"/><Relationship Id="rId1" Type="http://schemas.openxmlformats.org/officeDocument/2006/relationships/slideLayout" Target="../slideLayouts/slideLayout33.xml"/><Relationship Id="rId4" Type="http://schemas.openxmlformats.org/officeDocument/2006/relationships/image" Target="../media/image10.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5">
            <a:extLst>
              <a:ext uri="{FF2B5EF4-FFF2-40B4-BE49-F238E27FC236}">
                <a16:creationId xmlns:a16="http://schemas.microsoft.com/office/drawing/2014/main" id="{96575726-AB8D-477B-925E-64A6B439C3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175" y="1103313"/>
            <a:ext cx="4122738"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Text Placeholder 5">
            <a:extLst>
              <a:ext uri="{FF2B5EF4-FFF2-40B4-BE49-F238E27FC236}">
                <a16:creationId xmlns:a16="http://schemas.microsoft.com/office/drawing/2014/main" id="{91DC8B7A-0AAE-4FA8-9FD4-DC99714286B1}"/>
              </a:ext>
            </a:extLst>
          </p:cNvPr>
          <p:cNvSpPr txBox="1">
            <a:spLocks noChangeArrowheads="1"/>
          </p:cNvSpPr>
          <p:nvPr/>
        </p:nvSpPr>
        <p:spPr bwMode="auto">
          <a:xfrm>
            <a:off x="1296170" y="3973363"/>
            <a:ext cx="9256235" cy="1099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90000"/>
              </a:lnSpc>
              <a:spcBef>
                <a:spcPts val="1000"/>
              </a:spcBef>
              <a:spcAft>
                <a:spcPct val="0"/>
              </a:spcAft>
              <a:buClr>
                <a:srgbClr val="2E7A40"/>
              </a:buClr>
              <a:buSzTx/>
              <a:buFontTx/>
              <a:buNone/>
              <a:tabLst/>
              <a:defRPr/>
            </a:pPr>
            <a:r>
              <a:rPr kumimoji="0" lang="en-US" altLang="en-US" sz="2800" b="0" i="0" u="none" strike="noStrike" kern="1200" cap="none" spc="0" normalizeH="0" baseline="0" noProof="0">
                <a:ln>
                  <a:noFill/>
                </a:ln>
                <a:solidFill>
                  <a:srgbClr val="3F3F3F"/>
                </a:solidFill>
                <a:effectLst/>
                <a:uLnTx/>
                <a:uFillTx/>
                <a:latin typeface="Calibri" panose="020F0502020204030204" pitchFamily="34" charset="0"/>
                <a:ea typeface="ＭＳ Ｐゴシック" panose="020B0600070205080204" pitchFamily="34" charset="-128"/>
                <a:cs typeface="+mn-cs"/>
              </a:rPr>
              <a:t>Scenario 12: </a:t>
            </a:r>
            <a:r>
              <a:rPr kumimoji="0" lang="en-US" altLang="en-US" sz="2800" b="0" i="0" u="none" strike="noStrike" kern="1200" cap="none" spc="0" normalizeH="0" baseline="0" noProof="0" dirty="0">
                <a:ln>
                  <a:noFill/>
                </a:ln>
                <a:solidFill>
                  <a:srgbClr val="3F3F3F"/>
                </a:solidFill>
                <a:effectLst/>
                <a:uLnTx/>
                <a:uFillTx/>
                <a:latin typeface="Calibri" panose="020F0502020204030204" pitchFamily="34" charset="0"/>
                <a:ea typeface="ＭＳ Ｐゴシック" panose="020B0600070205080204" pitchFamily="34" charset="-128"/>
                <a:cs typeface="+mn-cs"/>
              </a:rPr>
              <a:t>Loading Unit Geo-Fence Characteristics</a:t>
            </a:r>
          </a:p>
          <a:p>
            <a:pPr marL="0" marR="0" lvl="0" indent="0" algn="l" defTabSz="914400" rtl="0" eaLnBrk="1" fontAlgn="base" latinLnBrk="0" hangingPunct="1">
              <a:lnSpc>
                <a:spcPct val="90000"/>
              </a:lnSpc>
              <a:spcBef>
                <a:spcPts val="1000"/>
              </a:spcBef>
              <a:spcAft>
                <a:spcPct val="0"/>
              </a:spcAft>
              <a:buClr>
                <a:srgbClr val="2E7A40"/>
              </a:buClr>
              <a:buSzTx/>
              <a:buFontTx/>
              <a:buNone/>
              <a:tabLst/>
              <a:defRPr/>
            </a:pPr>
            <a:r>
              <a:rPr lang="en-US" altLang="en-US" sz="2000" dirty="0" err="1">
                <a:solidFill>
                  <a:srgbClr val="3F3F3F"/>
                </a:solidFill>
                <a:latin typeface="Calibri" panose="020F0502020204030204" pitchFamily="34" charset="0"/>
              </a:rPr>
              <a:t>Ve</a:t>
            </a:r>
            <a:r>
              <a:rPr kumimoji="0" lang="en-US" altLang="en-US" sz="2000" b="0" i="0" u="none" strike="noStrike" kern="1200" cap="none" spc="0" normalizeH="0" baseline="0" noProof="0" dirty="0" err="1">
                <a:ln>
                  <a:noFill/>
                </a:ln>
                <a:solidFill>
                  <a:srgbClr val="3F3F3F"/>
                </a:solidFill>
                <a:effectLst/>
                <a:uLnTx/>
                <a:uFillTx/>
                <a:latin typeface="Calibri" panose="020F0502020204030204" pitchFamily="34" charset="0"/>
                <a:ea typeface="ＭＳ Ｐゴシック" panose="020B0600070205080204" pitchFamily="34" charset="-128"/>
                <a:cs typeface="+mn-cs"/>
              </a:rPr>
              <a:t>rsion</a:t>
            </a:r>
            <a:r>
              <a:rPr kumimoji="0" lang="en-US" altLang="en-US" sz="2000" b="0" i="0" u="none" strike="noStrike" kern="1200" cap="none" spc="0" normalizeH="0" baseline="0" noProof="0" dirty="0">
                <a:ln>
                  <a:noFill/>
                </a:ln>
                <a:solidFill>
                  <a:srgbClr val="3F3F3F"/>
                </a:solidFill>
                <a:effectLst/>
                <a:uLnTx/>
                <a:uFillTx/>
                <a:latin typeface="Calibri" panose="020F0502020204030204" pitchFamily="34" charset="0"/>
                <a:ea typeface="ＭＳ Ｐゴシック" panose="020B0600070205080204" pitchFamily="34" charset="-128"/>
                <a:cs typeface="+mn-cs"/>
              </a:rPr>
              <a:t> October 2020</a:t>
            </a:r>
          </a:p>
          <a:p>
            <a:pPr marL="0" marR="0" lvl="0" indent="0" algn="l" defTabSz="914400" rtl="0" eaLnBrk="1" fontAlgn="base" latinLnBrk="0" hangingPunct="1">
              <a:lnSpc>
                <a:spcPct val="90000"/>
              </a:lnSpc>
              <a:spcBef>
                <a:spcPts val="1000"/>
              </a:spcBef>
              <a:spcAft>
                <a:spcPct val="0"/>
              </a:spcAft>
              <a:buClr>
                <a:srgbClr val="2E7A40"/>
              </a:buClr>
              <a:buSzTx/>
              <a:buFontTx/>
              <a:buNone/>
              <a:tabLst/>
              <a:defRPr/>
            </a:pPr>
            <a:endParaRPr kumimoji="0" lang="en-US" altLang="en-US" sz="2400" b="0" i="0" u="none" strike="noStrike" kern="1200" cap="none" spc="0" normalizeH="0" baseline="0" noProof="0" dirty="0">
              <a:ln>
                <a:noFill/>
              </a:ln>
              <a:solidFill>
                <a:srgbClr val="3F3F3F"/>
              </a:solidFill>
              <a:effectLst/>
              <a:uLnTx/>
              <a:uFillTx/>
              <a:latin typeface="Calibri" panose="020F0502020204030204" pitchFamily="34" charset="0"/>
              <a:ea typeface="ＭＳ Ｐゴシック" panose="020B0600070205080204" pitchFamily="34" charset="-128"/>
              <a:cs typeface="+mn-cs"/>
            </a:endParaRPr>
          </a:p>
        </p:txBody>
      </p:sp>
      <p:pic>
        <p:nvPicPr>
          <p:cNvPr id="96260" name="Picture 19">
            <a:extLst>
              <a:ext uri="{FF2B5EF4-FFF2-40B4-BE49-F238E27FC236}">
                <a16:creationId xmlns:a16="http://schemas.microsoft.com/office/drawing/2014/main" id="{FA3DD556-8C06-4FDE-86A1-37870B7BF4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39" t="44743" r="7394" b="38982"/>
          <a:stretch>
            <a:fillRect/>
          </a:stretch>
        </p:blipFill>
        <p:spPr bwMode="auto">
          <a:xfrm>
            <a:off x="6452075" y="6273502"/>
            <a:ext cx="16700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1" name="Picture 16">
            <a:extLst>
              <a:ext uri="{FF2B5EF4-FFF2-40B4-BE49-F238E27FC236}">
                <a16:creationId xmlns:a16="http://schemas.microsoft.com/office/drawing/2014/main" id="{F4510B1D-3E19-4924-A455-F57C8A7702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3118" y="6278265"/>
            <a:ext cx="811213"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2" name="Picture 12">
            <a:extLst>
              <a:ext uri="{FF2B5EF4-FFF2-40B4-BE49-F238E27FC236}">
                <a16:creationId xmlns:a16="http://schemas.microsoft.com/office/drawing/2014/main" id="{E9107983-AEB7-4105-AF55-43DF2814AE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00146" y="6271914"/>
            <a:ext cx="15049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3" name="Picture 4" descr="A picture containing drawing&#10;&#10;Description automatically generated">
            <a:extLst>
              <a:ext uri="{FF2B5EF4-FFF2-40B4-BE49-F238E27FC236}">
                <a16:creationId xmlns:a16="http://schemas.microsoft.com/office/drawing/2014/main" id="{B780F427-DAAA-458C-8F91-BB376DD865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4896" y="6156027"/>
            <a:ext cx="19907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4" name="Picture 15">
            <a:extLst>
              <a:ext uri="{FF2B5EF4-FFF2-40B4-BE49-F238E27FC236}">
                <a16:creationId xmlns:a16="http://schemas.microsoft.com/office/drawing/2014/main" id="{CBD8023F-3D9B-4D6C-90EA-0BA073DC4F1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413" y="6079827"/>
            <a:ext cx="15414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5" name="Picture 10" descr="A picture containing clock, sign&#10;&#10;Description automatically generated">
            <a:extLst>
              <a:ext uri="{FF2B5EF4-FFF2-40B4-BE49-F238E27FC236}">
                <a16:creationId xmlns:a16="http://schemas.microsoft.com/office/drawing/2014/main" id="{73ADDEBA-4735-4802-A4A7-0E60B68D186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3642" y="6305252"/>
            <a:ext cx="76041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
            <a:extLst>
              <a:ext uri="{FF2B5EF4-FFF2-40B4-BE49-F238E27FC236}">
                <a16:creationId xmlns:a16="http://schemas.microsoft.com/office/drawing/2014/main" id="{0C2C7FC1-0259-4290-B89E-6BB8A52FE526}"/>
              </a:ext>
            </a:extLst>
          </p:cNvPr>
          <p:cNvSpPr txBox="1">
            <a:spLocks noChangeArrowheads="1"/>
          </p:cNvSpPr>
          <p:nvPr/>
        </p:nvSpPr>
        <p:spPr bwMode="auto">
          <a:xfrm>
            <a:off x="1208881" y="2319189"/>
            <a:ext cx="9774237" cy="1253828"/>
          </a:xfrm>
          <a:prstGeom prst="rect">
            <a:avLst/>
          </a:prstGeom>
          <a:noFill/>
          <a:ln>
            <a:noFill/>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0" cap="none" spc="0" normalizeH="0" baseline="0" noProof="0" dirty="0">
                <a:ln>
                  <a:noFill/>
                </a:ln>
                <a:solidFill>
                  <a:srgbClr val="BA6E2C"/>
                </a:solidFill>
                <a:effectLst/>
                <a:uLnTx/>
                <a:uFillTx/>
                <a:latin typeface="Calibri" panose="020F0502020204030204" pitchFamily="34" charset="0"/>
                <a:ea typeface="ＭＳ Ｐゴシック" panose="020B0600070205080204" pitchFamily="34" charset="-128"/>
                <a:cs typeface="Calibri" panose="020F0502020204030204" pitchFamily="34" charset="0"/>
              </a:rPr>
              <a:t>Vehicle Interaction Control Improvement Project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altLang="en-US" sz="2400" b="1" i="0" u="none" strike="noStrike" kern="0" cap="none" spc="0" normalizeH="0" baseline="0" noProof="0" dirty="0">
                <a:ln>
                  <a:noFill/>
                </a:ln>
                <a:solidFill>
                  <a:srgbClr val="BA6E2C"/>
                </a:solidFill>
                <a:effectLst/>
                <a:uLnTx/>
                <a:uFillTx/>
                <a:latin typeface="Calibri" panose="020F0502020204030204" pitchFamily="34" charset="0"/>
                <a:ea typeface="ＭＳ Ｐゴシック" panose="020B0600070205080204" pitchFamily="34" charset="-128"/>
                <a:cs typeface="Calibri" panose="020F0502020204030204" pitchFamily="34" charset="0"/>
              </a:rPr>
              <a:t>Vehicle Interaction Knowledge Hub Resource - </a:t>
            </a:r>
            <a:r>
              <a:rPr kumimoji="0" lang="en-AU" altLang="en-US" sz="2400" b="1" i="0" u="none" strike="noStrike" kern="0" cap="none" spc="0" normalizeH="0" baseline="0" noProof="0" dirty="0">
                <a:ln>
                  <a:noFill/>
                </a:ln>
                <a:solidFill>
                  <a:srgbClr val="BA6E2C"/>
                </a:solidFill>
                <a:effectLst/>
                <a:uLnTx/>
                <a:uFillTx/>
                <a:latin typeface="Calibri" panose="020F0502020204030204" pitchFamily="34" charset="0"/>
                <a:ea typeface="ＭＳ Ｐゴシック" panose="020B0600070205080204" pitchFamily="34" charset="-128"/>
                <a:cs typeface="Calibri" panose="020F0502020204030204" pitchFamily="34" charset="0"/>
              </a:rPr>
              <a:t>Story Board Series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343328-5B38-4A53-B55D-7FCC053CF4B6}"/>
              </a:ext>
            </a:extLst>
          </p:cNvPr>
          <p:cNvSpPr>
            <a:spLocks noGrp="1"/>
          </p:cNvSpPr>
          <p:nvPr>
            <p:ph type="title"/>
          </p:nvPr>
        </p:nvSpPr>
        <p:spPr>
          <a:xfrm>
            <a:off x="313401" y="209028"/>
            <a:ext cx="9101183" cy="1215566"/>
          </a:xfrm>
        </p:spPr>
        <p:txBody>
          <a:bodyPr>
            <a:normAutofit fontScale="90000"/>
          </a:bodyPr>
          <a:lstStyle/>
          <a:p>
            <a:r>
              <a:rPr lang="en-AU" dirty="0"/>
              <a:t>Adapting and Using EMESRT Story Boards</a:t>
            </a:r>
          </a:p>
        </p:txBody>
      </p:sp>
      <p:sp>
        <p:nvSpPr>
          <p:cNvPr id="6" name="Rectangle 4">
            <a:extLst>
              <a:ext uri="{FF2B5EF4-FFF2-40B4-BE49-F238E27FC236}">
                <a16:creationId xmlns:a16="http://schemas.microsoft.com/office/drawing/2014/main" id="{A5AD79E0-86DD-485A-B0CB-35369107F4D8}"/>
              </a:ext>
            </a:extLst>
          </p:cNvPr>
          <p:cNvSpPr>
            <a:spLocks noChangeArrowheads="1"/>
          </p:cNvSpPr>
          <p:nvPr>
            <p:custDataLst>
              <p:tags r:id="rId1"/>
            </p:custDataLst>
          </p:nvPr>
        </p:nvSpPr>
        <p:spPr bwMode="auto">
          <a:xfrm>
            <a:off x="746449" y="1500516"/>
            <a:ext cx="9619861" cy="5148456"/>
          </a:xfrm>
          <a:prstGeom prst="rect">
            <a:avLst/>
          </a:prstGeom>
          <a:noFill/>
          <a:ln w="6350">
            <a:noFill/>
            <a:miter lim="800000"/>
            <a:headEnd/>
            <a:tailEnd/>
          </a:ln>
        </p:spPr>
        <p:txBody>
          <a:bodyPr lIns="72000" tIns="0" rIns="36000" bIns="36000"/>
          <a:lstStyle/>
          <a:p>
            <a:pPr defTabSz="914400" eaLnBrk="1" fontAlgn="auto" hangingPunct="1">
              <a:spcBef>
                <a:spcPts val="0"/>
              </a:spcBef>
              <a:spcAft>
                <a:spcPts val="1200"/>
              </a:spcAft>
              <a:defRPr/>
            </a:pPr>
            <a:r>
              <a:rPr lang="en-AU" sz="2000" b="1" kern="0" dirty="0">
                <a:latin typeface="Calibri" pitchFamily="34" charset="0"/>
                <a:cs typeface="Calibri" pitchFamily="34" charset="0"/>
              </a:rPr>
              <a:t>What are they? </a:t>
            </a:r>
          </a:p>
          <a:p>
            <a:pPr marL="207450" indent="-171450" defTabSz="914400" eaLnBrk="1" fontAlgn="auto" hangingPunct="1">
              <a:spcBef>
                <a:spcPts val="0"/>
              </a:spcBef>
              <a:spcAft>
                <a:spcPts val="1200"/>
              </a:spcAft>
              <a:buFont typeface="Arial" panose="020B0604020202020204" pitchFamily="34" charset="0"/>
              <a:buChar char="•"/>
              <a:defRPr/>
            </a:pPr>
            <a:r>
              <a:rPr lang="en-US" sz="2000" kern="0" dirty="0">
                <a:latin typeface="Calibri" pitchFamily="34" charset="0"/>
                <a:cs typeface="Calibri" pitchFamily="34" charset="0"/>
              </a:rPr>
              <a:t>The Story Board approach was developed by an EMESRT Member Company to assist with the specification and installation of Proximity Detection Systems (PDS) on mobile equipment at surface mines</a:t>
            </a:r>
          </a:p>
          <a:p>
            <a:pPr marL="207450" indent="-171450" defTabSz="914400" eaLnBrk="1" fontAlgn="auto" hangingPunct="1">
              <a:spcBef>
                <a:spcPts val="0"/>
              </a:spcBef>
              <a:spcAft>
                <a:spcPts val="1200"/>
              </a:spcAft>
              <a:buFont typeface="Arial" panose="020B0604020202020204" pitchFamily="34" charset="0"/>
              <a:buChar char="•"/>
              <a:defRPr/>
            </a:pPr>
            <a:r>
              <a:rPr lang="en-US" sz="2000" kern="0" dirty="0">
                <a:latin typeface="Calibri" pitchFamily="34" charset="0"/>
                <a:cs typeface="Calibri" pitchFamily="34" charset="0"/>
              </a:rPr>
              <a:t>They provide a visual and dynamic reference for equipment operators, PDS suppliers VI Control Improvement project managers as they implement VI intervention controls (EMESRT Levels 8–9)</a:t>
            </a:r>
          </a:p>
          <a:p>
            <a:pPr marL="0" marR="0" lvl="0" indent="0" algn="l" defTabSz="914400" rtl="0" eaLnBrk="1" fontAlgn="auto" latinLnBrk="0" hangingPunct="1">
              <a:lnSpc>
                <a:spcPct val="100000"/>
              </a:lnSpc>
              <a:spcBef>
                <a:spcPts val="1800"/>
              </a:spcBef>
              <a:spcAft>
                <a:spcPts val="1200"/>
              </a:spcAft>
              <a:buClrTx/>
              <a:buSzTx/>
              <a:buFontTx/>
              <a:buNone/>
              <a:tabLst/>
              <a:defRPr/>
            </a:pPr>
            <a:r>
              <a:rPr kumimoji="0" lang="en-AU" sz="2000" b="1" i="0" u="none" strike="noStrike" kern="0" cap="none" spc="0" normalizeH="0" baseline="0" noProof="0" dirty="0">
                <a:ln>
                  <a:noFill/>
                </a:ln>
                <a:solidFill>
                  <a:srgbClr val="3F3F3F"/>
                </a:solidFill>
                <a:effectLst/>
                <a:uLnTx/>
                <a:uFillTx/>
                <a:latin typeface="Calibri" pitchFamily="34" charset="0"/>
                <a:ea typeface="+mn-ea"/>
                <a:cs typeface="Calibri" pitchFamily="34" charset="0"/>
              </a:rPr>
              <a:t>How can I use them?</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3F3F3F"/>
                </a:solidFill>
                <a:effectLst/>
                <a:uLnTx/>
                <a:uFillTx/>
                <a:latin typeface="Calibri" pitchFamily="34" charset="0"/>
                <a:ea typeface="+mn-ea"/>
                <a:cs typeface="Calibri" pitchFamily="34" charset="0"/>
              </a:rPr>
              <a:t>Review each Story Board </a:t>
            </a:r>
            <a:r>
              <a:rPr lang="en-US" sz="2000" kern="0" dirty="0">
                <a:solidFill>
                  <a:srgbClr val="3F3F3F"/>
                </a:solidFill>
                <a:latin typeface="Calibri" pitchFamily="34" charset="0"/>
                <a:cs typeface="Calibri" pitchFamily="34" charset="0"/>
              </a:rPr>
              <a:t>in presentation mode</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3F3F3F"/>
                </a:solidFill>
                <a:effectLst/>
                <a:uLnTx/>
                <a:uFillTx/>
                <a:latin typeface="Calibri" pitchFamily="34" charset="0"/>
                <a:ea typeface="+mn-ea"/>
                <a:cs typeface="Calibri" pitchFamily="34" charset="0"/>
              </a:rPr>
              <a:t>As required, adapt the resource to your circumstances </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0" dirty="0">
                <a:solidFill>
                  <a:srgbClr val="3F3F3F"/>
                </a:solidFill>
                <a:latin typeface="Calibri" pitchFamily="34" charset="0"/>
                <a:cs typeface="Calibri" pitchFamily="34" charset="0"/>
              </a:rPr>
              <a:t>Use the Story Boards as a resource during </a:t>
            </a:r>
            <a:r>
              <a:rPr lang="en-US" sz="2000" i="1" kern="0" dirty="0">
                <a:solidFill>
                  <a:srgbClr val="3F3F3F"/>
                </a:solidFill>
                <a:latin typeface="Calibri" pitchFamily="34" charset="0"/>
                <a:cs typeface="Calibri" pitchFamily="34" charset="0"/>
              </a:rPr>
              <a:t>Phase 4 - New Technology Implementation </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i="1" kern="0" dirty="0">
                <a:solidFill>
                  <a:srgbClr val="001100"/>
                </a:solidFill>
                <a:latin typeface="Calibri" pitchFamily="34" charset="0"/>
                <a:cs typeface="Calibri" pitchFamily="34" charset="0"/>
              </a:rPr>
              <a:t>Remember LO = Local Object and RO = Remote Object (reference EMERST PR5A)</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sz="2000" i="1" kern="0" dirty="0">
              <a:solidFill>
                <a:srgbClr val="001100"/>
              </a:solidFill>
              <a:latin typeface="Calibri" pitchFamily="34" charset="0"/>
              <a:cs typeface="Calibri" pitchFamily="34" charset="0"/>
            </a:endParaRPr>
          </a:p>
        </p:txBody>
      </p:sp>
    </p:spTree>
    <p:extLst>
      <p:ext uri="{BB962C8B-B14F-4D97-AF65-F5344CB8AC3E}">
        <p14:creationId xmlns:p14="http://schemas.microsoft.com/office/powerpoint/2010/main" val="231733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9E0C96A-4556-524C-B63E-CC3E5DBFE79E}"/>
              </a:ext>
            </a:extLst>
          </p:cNvPr>
          <p:cNvSpPr/>
          <p:nvPr/>
        </p:nvSpPr>
        <p:spPr>
          <a:xfrm>
            <a:off x="295564" y="895934"/>
            <a:ext cx="1921155" cy="858982"/>
          </a:xfrm>
          <a:prstGeom prst="rect">
            <a:avLst/>
          </a:prstGeom>
          <a:solidFill>
            <a:schemeClr val="accent4">
              <a:lumMod val="75000"/>
              <a:alpha val="14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7" name="Group 16">
            <a:extLst>
              <a:ext uri="{FF2B5EF4-FFF2-40B4-BE49-F238E27FC236}">
                <a16:creationId xmlns:a16="http://schemas.microsoft.com/office/drawing/2014/main" id="{055E2E16-9710-214B-BFE6-6609A3877034}"/>
              </a:ext>
            </a:extLst>
          </p:cNvPr>
          <p:cNvGrpSpPr/>
          <p:nvPr/>
        </p:nvGrpSpPr>
        <p:grpSpPr>
          <a:xfrm>
            <a:off x="2216719" y="157887"/>
            <a:ext cx="5098473" cy="5080000"/>
            <a:chOff x="2013527" y="157887"/>
            <a:chExt cx="5098473" cy="5080000"/>
          </a:xfrm>
        </p:grpSpPr>
        <p:sp>
          <p:nvSpPr>
            <p:cNvPr id="6" name="Oval 5">
              <a:extLst>
                <a:ext uri="{FF2B5EF4-FFF2-40B4-BE49-F238E27FC236}">
                  <a16:creationId xmlns:a16="http://schemas.microsoft.com/office/drawing/2014/main" id="{6EBF286B-4FE4-C54A-907A-A6EFB33676FF}"/>
                </a:ext>
              </a:extLst>
            </p:cNvPr>
            <p:cNvSpPr/>
            <p:nvPr/>
          </p:nvSpPr>
          <p:spPr>
            <a:xfrm>
              <a:off x="2013527" y="157887"/>
              <a:ext cx="5098473" cy="5080000"/>
            </a:xfrm>
            <a:prstGeom prst="ellipse">
              <a:avLst/>
            </a:prstGeom>
            <a:solidFill>
              <a:schemeClr val="accent2">
                <a:lumMod val="20000"/>
                <a:lumOff val="80000"/>
                <a:alpha val="60000"/>
              </a:schemeClr>
            </a:solidFill>
            <a:ln w="15875">
              <a:solidFill>
                <a:schemeClr val="accent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6" name="Group 15">
              <a:extLst>
                <a:ext uri="{FF2B5EF4-FFF2-40B4-BE49-F238E27FC236}">
                  <a16:creationId xmlns:a16="http://schemas.microsoft.com/office/drawing/2014/main" id="{13073EDB-F43A-5848-A5F7-F9E661993D88}"/>
                </a:ext>
              </a:extLst>
            </p:cNvPr>
            <p:cNvGrpSpPr/>
            <p:nvPr/>
          </p:nvGrpSpPr>
          <p:grpSpPr>
            <a:xfrm>
              <a:off x="2512289" y="2068946"/>
              <a:ext cx="2863275" cy="1265382"/>
              <a:chOff x="2512289" y="2068946"/>
              <a:chExt cx="2863275" cy="1265382"/>
            </a:xfrm>
          </p:grpSpPr>
          <p:pic>
            <p:nvPicPr>
              <p:cNvPr id="5" name="Picture 4">
                <a:extLst>
                  <a:ext uri="{FF2B5EF4-FFF2-40B4-BE49-F238E27FC236}">
                    <a16:creationId xmlns:a16="http://schemas.microsoft.com/office/drawing/2014/main" id="{B8712B57-6742-4C47-B8FF-6F5AC591A4E5}"/>
                  </a:ext>
                </a:extLst>
              </p:cNvPr>
              <p:cNvPicPr>
                <a:picLocks noChangeAspect="1"/>
              </p:cNvPicPr>
              <p:nvPr/>
            </p:nvPicPr>
            <p:blipFill>
              <a:blip r:embed="rId2"/>
              <a:stretch>
                <a:fillRect/>
              </a:stretch>
            </p:blipFill>
            <p:spPr>
              <a:xfrm>
                <a:off x="2512289" y="2219621"/>
                <a:ext cx="2739160" cy="956532"/>
              </a:xfrm>
              <a:prstGeom prst="rect">
                <a:avLst/>
              </a:prstGeom>
              <a:gradFill>
                <a:gsLst>
                  <a:gs pos="4000">
                    <a:schemeClr val="accent1">
                      <a:lumMod val="5000"/>
                      <a:lumOff val="95000"/>
                    </a:schemeClr>
                  </a:gs>
                  <a:gs pos="15000">
                    <a:schemeClr val="accent1">
                      <a:lumMod val="45000"/>
                      <a:lumOff val="55000"/>
                    </a:schemeClr>
                  </a:gs>
                  <a:gs pos="40000">
                    <a:schemeClr val="accent1">
                      <a:lumMod val="45000"/>
                      <a:lumOff val="55000"/>
                      <a:alpha val="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
            <p:nvSpPr>
              <p:cNvPr id="7" name="Rectangle 6">
                <a:extLst>
                  <a:ext uri="{FF2B5EF4-FFF2-40B4-BE49-F238E27FC236}">
                    <a16:creationId xmlns:a16="http://schemas.microsoft.com/office/drawing/2014/main" id="{BF7E5CDC-D32C-A441-AC5D-51A65DBB2625}"/>
                  </a:ext>
                </a:extLst>
              </p:cNvPr>
              <p:cNvSpPr/>
              <p:nvPr/>
            </p:nvSpPr>
            <p:spPr>
              <a:xfrm>
                <a:off x="3731491" y="2068946"/>
                <a:ext cx="1644073" cy="1265382"/>
              </a:xfrm>
              <a:prstGeom prst="rect">
                <a:avLst/>
              </a:prstGeom>
              <a:solidFill>
                <a:srgbClr val="C00000">
                  <a:alpha val="11000"/>
                </a:srgbClr>
              </a:solidFill>
              <a:ln>
                <a:solidFill>
                  <a:srgbClr val="C00000">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pic>
        <p:nvPicPr>
          <p:cNvPr id="18" name="Picture 17">
            <a:extLst>
              <a:ext uri="{FF2B5EF4-FFF2-40B4-BE49-F238E27FC236}">
                <a16:creationId xmlns:a16="http://schemas.microsoft.com/office/drawing/2014/main" id="{75FB01C7-3A78-E048-9D79-F78E044E5DA7}"/>
              </a:ext>
            </a:extLst>
          </p:cNvPr>
          <p:cNvPicPr>
            <a:picLocks noChangeAspect="1"/>
          </p:cNvPicPr>
          <p:nvPr/>
        </p:nvPicPr>
        <p:blipFill>
          <a:blip r:embed="rId3"/>
          <a:stretch>
            <a:fillRect/>
          </a:stretch>
        </p:blipFill>
        <p:spPr>
          <a:xfrm flipH="1">
            <a:off x="742364" y="5126194"/>
            <a:ext cx="1204865" cy="1529772"/>
          </a:xfrm>
          <a:prstGeom prst="rect">
            <a:avLst/>
          </a:prstGeom>
        </p:spPr>
      </p:pic>
      <p:sp>
        <p:nvSpPr>
          <p:cNvPr id="8" name="TextBox 7">
            <a:extLst>
              <a:ext uri="{FF2B5EF4-FFF2-40B4-BE49-F238E27FC236}">
                <a16:creationId xmlns:a16="http://schemas.microsoft.com/office/drawing/2014/main" id="{8A13489D-9763-4149-A522-F5AF747DED01}"/>
              </a:ext>
            </a:extLst>
          </p:cNvPr>
          <p:cNvSpPr txBox="1"/>
          <p:nvPr/>
        </p:nvSpPr>
        <p:spPr>
          <a:xfrm>
            <a:off x="6286092" y="130110"/>
            <a:ext cx="16387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50 meters</a:t>
            </a:r>
          </a:p>
        </p:txBody>
      </p:sp>
      <p:cxnSp>
        <p:nvCxnSpPr>
          <p:cNvPr id="10" name="Straight Arrow Connector 9">
            <a:extLst>
              <a:ext uri="{FF2B5EF4-FFF2-40B4-BE49-F238E27FC236}">
                <a16:creationId xmlns:a16="http://schemas.microsoft.com/office/drawing/2014/main" id="{3A76989F-E87F-5843-BA10-92CFC18DBEC7}"/>
              </a:ext>
            </a:extLst>
          </p:cNvPr>
          <p:cNvCxnSpPr>
            <a:cxnSpLocks/>
          </p:cNvCxnSpPr>
          <p:nvPr/>
        </p:nvCxnSpPr>
        <p:spPr>
          <a:xfrm flipH="1">
            <a:off x="6585527" y="486743"/>
            <a:ext cx="443346" cy="39717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7B2CA23-7C60-4148-BF78-803BBD28B4CF}"/>
              </a:ext>
            </a:extLst>
          </p:cNvPr>
          <p:cNvSpPr txBox="1"/>
          <p:nvPr/>
        </p:nvSpPr>
        <p:spPr>
          <a:xfrm>
            <a:off x="7278821" y="82998"/>
            <a:ext cx="4927022" cy="618630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Definitions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LUG – Loading Unit Geo-fence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HT – Haul Truck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Configurable Parameters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Geo-fence activates @ speeds &lt;</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X</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kph</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LUG diameter configurable (in meters)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Normal CAS restored and LUG inactive @ speeds &gt;</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X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kph</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LUG alarm logic disabled between Loading Unit and specified equipment: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Dozer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HT when HT speed is &lt;Y kph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Dozer Parameters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Should normal CAS alarm logic not be proven (i.e. dozer produces excessive nuisance alarms during close interactions with HT) then the outer beam on dozer is to have the ability to be disabled whilst the dozer is inside the LUG</a:t>
            </a:r>
          </a:p>
        </p:txBody>
      </p:sp>
      <p:sp>
        <p:nvSpPr>
          <p:cNvPr id="20" name="Rectangle 19">
            <a:extLst>
              <a:ext uri="{FF2B5EF4-FFF2-40B4-BE49-F238E27FC236}">
                <a16:creationId xmlns:a16="http://schemas.microsoft.com/office/drawing/2014/main" id="{81E26FE5-8D9B-0B4A-90A8-77810A3CD1D7}"/>
              </a:ext>
            </a:extLst>
          </p:cNvPr>
          <p:cNvSpPr/>
          <p:nvPr/>
        </p:nvSpPr>
        <p:spPr>
          <a:xfrm>
            <a:off x="452582" y="988297"/>
            <a:ext cx="1366982" cy="674255"/>
          </a:xfrm>
          <a:prstGeom prst="rect">
            <a:avLst/>
          </a:prstGeom>
          <a:solidFill>
            <a:srgbClr val="FF0000">
              <a:alpha val="2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a:extLst>
              <a:ext uri="{FF2B5EF4-FFF2-40B4-BE49-F238E27FC236}">
                <a16:creationId xmlns:a16="http://schemas.microsoft.com/office/drawing/2014/main" id="{F34F0FF1-CC9E-0643-BD30-323A3D195571}"/>
              </a:ext>
            </a:extLst>
          </p:cNvPr>
          <p:cNvPicPr>
            <a:picLocks noChangeAspect="1"/>
          </p:cNvPicPr>
          <p:nvPr/>
        </p:nvPicPr>
        <p:blipFill>
          <a:blip r:embed="rId4"/>
          <a:stretch>
            <a:fillRect/>
          </a:stretch>
        </p:blipFill>
        <p:spPr>
          <a:xfrm>
            <a:off x="533037" y="1071424"/>
            <a:ext cx="952391" cy="507422"/>
          </a:xfrm>
          <a:prstGeom prst="rect">
            <a:avLst/>
          </a:prstGeom>
        </p:spPr>
      </p:pic>
      <p:sp>
        <p:nvSpPr>
          <p:cNvPr id="22" name="TextBox 21">
            <a:extLst>
              <a:ext uri="{FF2B5EF4-FFF2-40B4-BE49-F238E27FC236}">
                <a16:creationId xmlns:a16="http://schemas.microsoft.com/office/drawing/2014/main" id="{7DEDA335-57CF-0747-90D9-2624F2E16B4B}"/>
              </a:ext>
            </a:extLst>
          </p:cNvPr>
          <p:cNvSpPr txBox="1"/>
          <p:nvPr/>
        </p:nvSpPr>
        <p:spPr>
          <a:xfrm>
            <a:off x="5458683" y="3569054"/>
            <a:ext cx="246611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Normal Loading Procedure “No Alarms”</a:t>
            </a:r>
          </a:p>
        </p:txBody>
      </p:sp>
      <p:sp>
        <p:nvSpPr>
          <p:cNvPr id="27" name="TextBox 26">
            <a:extLst>
              <a:ext uri="{FF2B5EF4-FFF2-40B4-BE49-F238E27FC236}">
                <a16:creationId xmlns:a16="http://schemas.microsoft.com/office/drawing/2014/main" id="{1B0376E4-F8CE-2846-A549-672D96712E14}"/>
              </a:ext>
            </a:extLst>
          </p:cNvPr>
          <p:cNvSpPr txBox="1"/>
          <p:nvPr/>
        </p:nvSpPr>
        <p:spPr>
          <a:xfrm>
            <a:off x="3934683" y="6169150"/>
            <a:ext cx="8128000" cy="584775"/>
          </a:xfrm>
          <a:prstGeom prst="rect">
            <a:avLst/>
          </a:prstGeom>
          <a:noFill/>
          <a:ln>
            <a:solidFill>
              <a:schemeClr val="tx2"/>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Loading Unit Geo-Fence Characteristics</a:t>
            </a:r>
          </a:p>
        </p:txBody>
      </p:sp>
    </p:spTree>
    <p:extLst>
      <p:ext uri="{BB962C8B-B14F-4D97-AF65-F5344CB8AC3E}">
        <p14:creationId xmlns:p14="http://schemas.microsoft.com/office/powerpoint/2010/main" val="424018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7" presetClass="path" presetSubtype="0" accel="50000" decel="50000" fill="hold" nodeType="clickEffect">
                                  <p:stCondLst>
                                    <p:cond delay="0"/>
                                  </p:stCondLst>
                                  <p:childTnLst>
                                    <p:animMotion origin="layout" path="M 3.54167E-6 2.22222E-6 L 3.54167E-6 -0.12778 C 3.54167E-6 -0.18519 0.07734 -0.25556 0.14023 -0.25556 L 0.2806 -0.25556 " pathEditMode="relative" rAng="0" ptsTypes="AAAA">
                                      <p:cBhvr>
                                        <p:cTn id="6" dur="3000" fill="hold"/>
                                        <p:tgtEl>
                                          <p:spTgt spid="18"/>
                                        </p:tgtEl>
                                        <p:attrNameLst>
                                          <p:attrName>ppt_x</p:attrName>
                                          <p:attrName>ppt_y</p:attrName>
                                        </p:attrNameLst>
                                      </p:cBhvr>
                                      <p:rCtr x="14023" y="-12778"/>
                                    </p:animMotion>
                                  </p:childTnLst>
                                </p:cTn>
                              </p:par>
                              <p:par>
                                <p:cTn id="7" presetID="8" presetClass="emph" presetSubtype="0" fill="hold" nodeType="withEffect">
                                  <p:stCondLst>
                                    <p:cond delay="0"/>
                                  </p:stCondLst>
                                  <p:childTnLst>
                                    <p:animRot by="5400000">
                                      <p:cBhvr>
                                        <p:cTn id="8" dur="3000" fill="hold"/>
                                        <p:tgtEl>
                                          <p:spTgt spid="18"/>
                                        </p:tgtEl>
                                        <p:attrNameLst>
                                          <p:attrName>r</p:attrName>
                                        </p:attrNameLst>
                                      </p:cBhvr>
                                    </p:animRot>
                                  </p:childTnLst>
                                </p:cTn>
                              </p:par>
                              <p:par>
                                <p:cTn id="9" presetID="8" presetClass="emph" presetSubtype="0" fill="hold" nodeType="withEffect">
                                  <p:stCondLst>
                                    <p:cond delay="2000"/>
                                  </p:stCondLst>
                                  <p:childTnLst>
                                    <p:animRot by="-5400000">
                                      <p:cBhvr>
                                        <p:cTn id="10" dur="2000" fill="hold"/>
                                        <p:tgtEl>
                                          <p:spTgt spid="17"/>
                                        </p:tgtEl>
                                        <p:attrNameLst>
                                          <p:attrName>r</p:attrName>
                                        </p:attrNameLst>
                                      </p:cBhvr>
                                    </p:animRot>
                                  </p:childTnLst>
                                </p:cTn>
                              </p:par>
                            </p:childTnLst>
                          </p:cTn>
                        </p:par>
                        <p:par>
                          <p:cTn id="11" fill="hold">
                            <p:stCondLst>
                              <p:cond delay="4000"/>
                            </p:stCondLst>
                            <p:childTnLst>
                              <p:par>
                                <p:cTn id="12" presetID="1" presetClass="entr" presetSubtype="0"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2.29167E-6 3.33333E-6 L 0.25664 -0.00047 " pathEditMode="relative" rAng="0" ptsTypes="AA">
                                      <p:cBhvr>
                                        <p:cTn id="17" dur="2000" fill="hold"/>
                                        <p:tgtEl>
                                          <p:spTgt spid="19"/>
                                        </p:tgtEl>
                                        <p:attrNameLst>
                                          <p:attrName>ppt_x</p:attrName>
                                          <p:attrName>ppt_y</p:attrName>
                                        </p:attrNameLst>
                                      </p:cBhvr>
                                      <p:rCtr x="12826" y="-23"/>
                                    </p:animMotion>
                                  </p:childTnLst>
                                </p:cTn>
                              </p:par>
                              <p:par>
                                <p:cTn id="18" presetID="42" presetClass="path" presetSubtype="0" accel="50000" decel="50000" fill="hold" grpId="0" nodeType="withEffect">
                                  <p:stCondLst>
                                    <p:cond delay="0"/>
                                  </p:stCondLst>
                                  <p:childTnLst>
                                    <p:animMotion origin="layout" path="M 1.04167E-6 -1.48148E-6 L 0.24635 -0.00046 " pathEditMode="relative" rAng="0" ptsTypes="AA">
                                      <p:cBhvr>
                                        <p:cTn id="19" dur="2000" fill="hold"/>
                                        <p:tgtEl>
                                          <p:spTgt spid="20"/>
                                        </p:tgtEl>
                                        <p:attrNameLst>
                                          <p:attrName>ppt_x</p:attrName>
                                          <p:attrName>ppt_y</p:attrName>
                                        </p:attrNameLst>
                                      </p:cBhvr>
                                      <p:rCtr x="12318" y="-23"/>
                                    </p:animMotion>
                                  </p:childTnLst>
                                </p:cTn>
                              </p:par>
                              <p:par>
                                <p:cTn id="20" presetID="42" presetClass="path" presetSubtype="0" accel="50000" decel="50000" fill="hold" grpId="0" nodeType="withEffect">
                                  <p:stCondLst>
                                    <p:cond delay="0"/>
                                  </p:stCondLst>
                                  <p:childTnLst>
                                    <p:animMotion origin="layout" path="M -1.875E-6 -1.11111E-6 L 0.24323 0.00255 " pathEditMode="relative" rAng="0" ptsTypes="AA">
                                      <p:cBhvr>
                                        <p:cTn id="21" dur="2000" fill="hold"/>
                                        <p:tgtEl>
                                          <p:spTgt spid="21"/>
                                        </p:tgtEl>
                                        <p:attrNameLst>
                                          <p:attrName>ppt_x</p:attrName>
                                          <p:attrName>ppt_y</p:attrName>
                                        </p:attrNameLst>
                                      </p:cBhvr>
                                      <p:rCtr x="12161" y="116"/>
                                    </p:animMotion>
                                  </p:childTnLst>
                                </p:cTn>
                              </p:par>
                              <p:par>
                                <p:cTn id="22" presetID="6" presetClass="emph" presetSubtype="0" fill="hold" grpId="1" nodeType="withEffect">
                                  <p:stCondLst>
                                    <p:cond delay="500"/>
                                  </p:stCondLst>
                                  <p:childTnLst>
                                    <p:animScale>
                                      <p:cBhvr>
                                        <p:cTn id="23" dur="3000" fill="hold"/>
                                        <p:tgtEl>
                                          <p:spTgt spid="21"/>
                                        </p:tgtEl>
                                      </p:cBhvr>
                                      <p:by x="70000" y="100000"/>
                                    </p:animScale>
                                  </p:childTnLst>
                                </p:cTn>
                              </p:par>
                              <p:par>
                                <p:cTn id="24" presetID="6" presetClass="emph" presetSubtype="0" fill="hold" grpId="1" nodeType="withEffect">
                                  <p:stCondLst>
                                    <p:cond delay="500"/>
                                  </p:stCondLst>
                                  <p:childTnLst>
                                    <p:animScale>
                                      <p:cBhvr>
                                        <p:cTn id="25" dur="3000" fill="hold"/>
                                        <p:tgtEl>
                                          <p:spTgt spid="20"/>
                                        </p:tgtEl>
                                      </p:cBhvr>
                                      <p:by x="75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0" grpId="0" animBg="1"/>
      <p:bldP spid="20" grpId="1" animBg="1"/>
      <p:bldP spid="22"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hu6Ris9mECUQjQ8ppo5SQ"/>
</p:tagLst>
</file>

<file path=ppt/theme/theme1.xml><?xml version="1.0" encoding="utf-8"?>
<a:theme xmlns:a="http://schemas.openxmlformats.org/drawingml/2006/main" name="2_Office Theme">
  <a:themeElements>
    <a:clrScheme name="Custom 14">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951641_Hexagon presentation light_AAS_v4" id="{358289A0-A26B-433F-AD2B-1F8832C96153}" vid="{92CDC91D-95BF-4897-87D6-494563DF797D}"/>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262</Words>
  <Application>Microsoft Macintosh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Gill Sans SemiBold</vt:lpstr>
      <vt:lpstr>Montserrat</vt:lpstr>
      <vt:lpstr>Montserrat Medium</vt:lpstr>
      <vt:lpstr>Times New Roman</vt:lpstr>
      <vt:lpstr>2_Office Theme</vt:lpstr>
      <vt:lpstr>1_Office Theme</vt:lpstr>
      <vt:lpstr>PowerPoint Presentation</vt:lpstr>
      <vt:lpstr>Adapting and Using EMESRT Story Boards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EMESRT</dc:creator>
  <cp:lastModifiedBy>Eve McDonald</cp:lastModifiedBy>
  <cp:revision>22</cp:revision>
  <dcterms:created xsi:type="dcterms:W3CDTF">2020-10-07T22:58:51Z</dcterms:created>
  <dcterms:modified xsi:type="dcterms:W3CDTF">2024-05-09T22:59:50Z</dcterms:modified>
</cp:coreProperties>
</file>