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5" r:id="rId2"/>
  </p:sldMasterIdLst>
  <p:notesMasterIdLst>
    <p:notesMasterId r:id="rId6"/>
  </p:notesMasterIdLst>
  <p:sldIdLst>
    <p:sldId id="271" r:id="rId3"/>
    <p:sldId id="257" r:id="rId4"/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20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ABEE7-1C1F-4634-8494-5632AB1726C3}" type="datetimeFigureOut">
              <a:rPr lang="en-AU" smtClean="0"/>
              <a:t>10/5/2024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23D44-783E-4EA3-93F3-7B6DE17BC7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4341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0E10061B-789A-42FF-8E62-511FEFCF9B06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DB2AFFF-F2C7-4A37-9B11-BCED3052A8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50CC9E-4E8B-411D-952E-1634E9AC07A8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64F084-BD6E-4CC3-9B52-611415964C7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278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143042A-AEEC-4A5A-804F-0C212591B475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DFD7486-A58C-4B2E-B245-C1DA6F8F5D6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06054C3-A5E1-45D4-BF37-50B48BE1C97B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ED6397-C8AB-4B9C-814C-4F1FE5D3338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245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10EDDF2-7F07-4362-BCDC-29EF63C227EC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B8D7EB24-D87E-4326-A831-55B51C1EBC59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CF0165-5236-4A18-AFD7-E2C15E37FAA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5834650-C8A5-49AB-9277-08052C1F266B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 7">
            <a:extLst>
              <a:ext uri="{FF2B5EF4-FFF2-40B4-BE49-F238E27FC236}">
                <a16:creationId xmlns:a16="http://schemas.microsoft.com/office/drawing/2014/main" id="{4FF066B7-2BCD-4B3E-BC0D-937C40CC6A4D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16D4B88-A094-46D6-AEAD-6084D1039CE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B9A7FCD-24FA-4AAF-A522-67AFB44DB48A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06BAB701-8338-47D9-A1B3-EB6A11213F0A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5211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9D7ABD3-AE33-4C2A-A4F1-57C1CC063394}"/>
              </a:ext>
            </a:extLst>
          </p:cNvPr>
          <p:cNvGrpSpPr/>
          <p:nvPr userDrawn="1"/>
        </p:nvGrpSpPr>
        <p:grpSpPr>
          <a:xfrm flipH="1">
            <a:off x="7561328" y="0"/>
            <a:ext cx="4840632" cy="3541007"/>
            <a:chOff x="-200919" y="-2"/>
            <a:chExt cx="4840632" cy="3367272"/>
          </a:xfrm>
          <a:solidFill>
            <a:schemeClr val="bg1">
              <a:lumMod val="85000"/>
            </a:schemeClr>
          </a:solidFill>
        </p:grpSpPr>
        <p:sp>
          <p:nvSpPr>
            <p:cNvPr id="5" name="Diagonal Stripe 4">
              <a:extLst>
                <a:ext uri="{FF2B5EF4-FFF2-40B4-BE49-F238E27FC236}">
                  <a16:creationId xmlns:a16="http://schemas.microsoft.com/office/drawing/2014/main" id="{5E5059D5-83B6-4E3C-8691-B21BD8C73A0D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5C33A8C-3829-4B9A-ABB1-72E6CB77EA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441124E0-5849-4CD3-82EB-7318847FF891}"/>
                </a:ext>
              </a:extLst>
            </p:cNvPr>
            <p:cNvSpPr/>
            <p:nvPr/>
          </p:nvSpPr>
          <p:spPr>
            <a:xfrm rot="19340935">
              <a:off x="-200919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A08C98F5-9F69-4ED8-850E-9FFE01FDCC1E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83F3D1AB-1A77-4E7E-BE43-FE8B2E8C7B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AC99E6CA-102C-4B88-8A06-61E8998E5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200FB-2745-4F6B-997A-F5BF546314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0947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5AAAEBDC-CE2D-4406-B476-C082B31EBD2C}"/>
              </a:ext>
            </a:extLst>
          </p:cNvPr>
          <p:cNvGrpSpPr>
            <a:grpSpLocks/>
          </p:cNvGrpSpPr>
          <p:nvPr userDrawn="1"/>
        </p:nvGrpSpPr>
        <p:grpSpPr bwMode="auto">
          <a:xfrm flipH="1">
            <a:off x="7561263" y="0"/>
            <a:ext cx="4832350" cy="3541713"/>
            <a:chOff x="-192127" y="-2"/>
            <a:chExt cx="4831840" cy="3367272"/>
          </a:xfrm>
        </p:grpSpPr>
        <p:sp>
          <p:nvSpPr>
            <p:cNvPr id="3" name="Diagonal Stripe 2">
              <a:extLst>
                <a:ext uri="{FF2B5EF4-FFF2-40B4-BE49-F238E27FC236}">
                  <a16:creationId xmlns:a16="http://schemas.microsoft.com/office/drawing/2014/main" id="{4A300503-FE8B-4BD7-8820-70D0EE051AE9}"/>
                </a:ext>
              </a:extLst>
            </p:cNvPr>
            <p:cNvSpPr/>
            <p:nvPr userDrawn="1"/>
          </p:nvSpPr>
          <p:spPr>
            <a:xfrm>
              <a:off x="-59" y="-2"/>
              <a:ext cx="4639772" cy="3367272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2D1BB40-A57B-4093-9BB3-EFE1854DB18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301" y="-2"/>
              <a:ext cx="1241294" cy="916152"/>
            </a:xfrm>
            <a:prstGeom prst="line">
              <a:avLst/>
            </a:prstGeom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5D8F7BCC-EDE8-445A-8560-17B42A88AAF8}"/>
                </a:ext>
              </a:extLst>
            </p:cNvPr>
            <p:cNvSpPr/>
            <p:nvPr userDrawn="1"/>
          </p:nvSpPr>
          <p:spPr>
            <a:xfrm rot="19421162">
              <a:off x="-192127" y="1141037"/>
              <a:ext cx="1353995" cy="214322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" name="Parallelogram 5">
            <a:extLst>
              <a:ext uri="{FF2B5EF4-FFF2-40B4-BE49-F238E27FC236}">
                <a16:creationId xmlns:a16="http://schemas.microsoft.com/office/drawing/2014/main" id="{9B4A864A-17B8-4B65-AA03-2B3141C0A732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FB1C8CA3-31F0-4D73-9AB7-C5BD80D4E4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9F92F4D2-D714-4730-9136-76869B1BCF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4A095-9D4E-46E5-881E-7F9EBAE573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9999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C2C20DE-FD33-4A6E-810D-EB78A869E6B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C405C02D-9CCF-403D-8044-831EA3B8FCCB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9380B31-E741-45ED-89EC-0C314DA0D8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A7536251-D387-4E19-9405-80D402F21899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Parallelogram 6">
            <a:extLst>
              <a:ext uri="{FF2B5EF4-FFF2-40B4-BE49-F238E27FC236}">
                <a16:creationId xmlns:a16="http://schemas.microsoft.com/office/drawing/2014/main" id="{0B7B713A-74FC-49DE-A8B6-369B37060273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65C7404A-B9BE-403B-9CCB-7AA8A18A74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67BCF27-B6C1-4053-A6D4-158AE8672C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F4AAF-F9BB-4F03-B3B7-8607AFA5C1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631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09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7150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6"/>
          </p:nvPr>
        </p:nvSpPr>
        <p:spPr>
          <a:xfrm>
            <a:off x="339106" y="1661686"/>
            <a:ext cx="11517932" cy="44386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Slide Number Placeholder 7">
            <a:extLst>
              <a:ext uri="{FF2B5EF4-FFF2-40B4-BE49-F238E27FC236}">
                <a16:creationId xmlns:a16="http://schemas.microsoft.com/office/drawing/2014/main" id="{9B37A18F-4E11-4279-B7B6-3C64CCF37CB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463213" y="6623050"/>
            <a:ext cx="357187" cy="13811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C8AEF2-83C7-4DCA-92F1-322B2EBA01D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5CF06810-D0E0-4693-AB99-DFF9195CB0B1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8316913" y="6621463"/>
            <a:ext cx="1620837" cy="139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290F4-3857-4872-8AE4-DA58ED8B3950}" type="datetime9">
              <a:rPr lang="en-GB"/>
              <a:pPr>
                <a:defRPr/>
              </a:pPr>
              <a:t>10/05/2024 09:00:05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806726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slide -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85236" y="241300"/>
            <a:ext cx="11040533" cy="719138"/>
          </a:xfrm>
        </p:spPr>
        <p:txBody>
          <a:bodyPr/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lang="en-GB" sz="1600" b="0" i="0" kern="1200" spc="-50" baseline="0" dirty="0" smtClean="0">
                <a:solidFill>
                  <a:schemeClr val="tx1"/>
                </a:solidFill>
                <a:effectLst/>
                <a:latin typeface="Montserrat Medium" pitchFamily="2" charset="77"/>
                <a:ea typeface="+mj-ea"/>
                <a:cs typeface="+mj-cs"/>
              </a:defRPr>
            </a:lvl1pPr>
            <a:lvl2pPr marL="0" indent="0">
              <a:lnSpc>
                <a:spcPts val="2000"/>
              </a:lnSpc>
              <a:spcBef>
                <a:spcPts val="0"/>
              </a:spcBef>
              <a:buNone/>
              <a:tabLst/>
              <a:defRPr sz="1600"/>
            </a:lvl2pPr>
            <a:lvl3pPr marL="0" indent="0">
              <a:buNone/>
              <a:defRPr/>
            </a:lvl3pPr>
            <a:lvl4pPr marL="197988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5673" y="1143000"/>
            <a:ext cx="11406792" cy="5072558"/>
          </a:xfrm>
        </p:spPr>
        <p:txBody>
          <a:bodyPr/>
          <a:lstStyle>
            <a:lvl1pPr marL="0" indent="0">
              <a:lnSpc>
                <a:spcPts val="3001"/>
              </a:lnSpc>
              <a:buNone/>
              <a:defRPr lang="en-GB" smtClean="0">
                <a:effectLst/>
              </a:defRPr>
            </a:lvl1pPr>
            <a:lvl2pPr marL="0" marR="0" indent="0" algn="l" defTabSz="914344" rtl="0" eaLnBrk="1" fontAlgn="auto" latinLnBrk="0" hangingPunct="1">
              <a:lnSpc>
                <a:spcPts val="3001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Montserrat"/>
              <a:buNone/>
              <a:tabLst/>
              <a:defRPr lang="en-GB" smtClean="0">
                <a:effectLst/>
              </a:defRPr>
            </a:lvl2pPr>
            <a:lvl3pPr marL="0" indent="0">
              <a:buNone/>
              <a:defRPr/>
            </a:lvl3pPr>
            <a:lvl4pPr marL="197988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634CCEB1-9E5F-4799-BCB7-3FD6E442A7B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85763" y="6408738"/>
            <a:ext cx="4800600" cy="287337"/>
          </a:xfrm>
        </p:spPr>
        <p:txBody>
          <a:bodyPr/>
          <a:lstStyle>
            <a:lvl1pPr algn="ctr" defTabSz="914400">
              <a:defRPr dirty="0">
                <a:solidFill>
                  <a:prstClr val="black">
                    <a:tint val="75000"/>
                  </a:prstClr>
                </a:solidFill>
                <a:ea typeface="+mn-ea"/>
              </a:defRPr>
            </a:lvl1pPr>
          </a:lstStyle>
          <a:p>
            <a:pPr>
              <a:defRPr/>
            </a:pPr>
            <a:r>
              <a:rPr lang="en-GB"/>
              <a:t>VI Technology Implementation Project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EFE9635E-723B-40F5-84FA-33B9D351887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defRPr>
            </a:lvl1pPr>
          </a:lstStyle>
          <a:p>
            <a:pPr>
              <a:defRPr/>
            </a:pPr>
            <a:fld id="{7C1162DF-D67B-4DAE-A5A7-EA1BF038C27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7219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106AAE72-FFE0-4F8D-B8F3-7E7AC8D65A2C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450CF92-BF78-4C7C-884D-E2A390DE8F8F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210398-FEA1-444C-BF67-54AC6818AAD3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AEBF04E-E119-4281-904A-AE67788017C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9018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349A7676-8466-46D4-9FFC-7FD6E3131BF3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58C418D-956F-4AF1-A6A9-7E4C99048F0B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A58A304-E741-4720-8523-B207E95758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69173B-1148-4D80-B303-C318F6FD8CB1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allelogram 8">
            <a:extLst>
              <a:ext uri="{FF2B5EF4-FFF2-40B4-BE49-F238E27FC236}">
                <a16:creationId xmlns:a16="http://schemas.microsoft.com/office/drawing/2014/main" id="{554FCF65-3F91-426F-8B40-D14449BC4D1E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DD1C0B-FF7F-42EA-82AD-85D6071933A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9A8563-2B0C-4FB2-89E3-D45F086E8AEF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0FDB6D7F-7078-4E29-BFE4-67F6B1B8B543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62681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974D8F20-B067-4FED-9998-DE0E7704E37A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1BA0C9A-2D66-4022-AF17-30EB15488A6C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26BCC5C-9CDA-4E8F-BBF9-E7666142F0D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83769D-5123-4228-81DB-AEE452CA3AC6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allelogram 8">
            <a:extLst>
              <a:ext uri="{FF2B5EF4-FFF2-40B4-BE49-F238E27FC236}">
                <a16:creationId xmlns:a16="http://schemas.microsoft.com/office/drawing/2014/main" id="{F1CB3DA9-A9AC-42C1-8052-2E26DDC4FE08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8FD6BC1-E11B-4EF1-9973-FF11B169CAB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C58B46A-320D-4D3B-9F48-4F043C0ECC19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D9D63716-CA6F-475B-967A-74175FDF169E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494483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1DBE7F98-C0D4-4069-845C-6DA3BA04FC50}"/>
              </a:ext>
            </a:extLst>
          </p:cNvPr>
          <p:cNvSpPr/>
          <p:nvPr userDrawn="1"/>
        </p:nvSpPr>
        <p:spPr>
          <a:xfrm flipH="1" flipV="1">
            <a:off x="2709863" y="0"/>
            <a:ext cx="9482137" cy="504666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AC7FE499-58F7-4215-BBE3-1BA78A1F62F1}"/>
              </a:ext>
            </a:extLst>
          </p:cNvPr>
          <p:cNvSpPr/>
          <p:nvPr userDrawn="1"/>
        </p:nvSpPr>
        <p:spPr>
          <a:xfrm flipH="1">
            <a:off x="3367088" y="0"/>
            <a:ext cx="3606800" cy="1171575"/>
          </a:xfrm>
          <a:prstGeom prst="parallelogram">
            <a:avLst>
              <a:gd name="adj" fmla="val 186380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89100BC-E622-446C-9C90-E6BC06BB95E3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6663"/>
            <a:ext cx="1524000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5FAA6BC4-C0D1-4596-BC96-FAB4854333B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241C117-254B-4421-A2D6-438C73AA0C3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0BB010-E4EF-473C-ACD7-7674AE368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041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2095A9-7E3F-4D3B-A2EB-2D3A9B79627D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088" y="1185863"/>
            <a:ext cx="1839912" cy="16335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B3237BB4-92A6-42D5-B23B-461C9A55165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7C34F241-F6C2-4ADC-9047-829FA85C09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8C62A6-3FC2-4608-9E86-BBE75C4FB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479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4B7501E-83E9-4104-B808-B866A1FC3821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C4F69358-C244-4104-9F9E-517656F86DC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DFDCB46-C01B-44AD-BF6B-4A28E6FB51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4A97987F-1DC7-4F47-8D92-E5ED5956E4F1}"/>
              </a:ext>
            </a:extLst>
          </p:cNvPr>
          <p:cNvSpPr/>
          <p:nvPr userDrawn="1"/>
        </p:nvSpPr>
        <p:spPr>
          <a:xfrm flipH="1">
            <a:off x="6680200" y="0"/>
            <a:ext cx="1282700" cy="476250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5DC9D98A-F830-482D-A8B6-585C180AA7AD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 title="Bullet Points"/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 title="Bullet Points"/>
          <p:cNvSpPr>
            <a:spLocks noGrp="1"/>
          </p:cNvSpPr>
          <p:nvPr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A4FE1809-5C5A-4ED5-9E1A-7EE19232F31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87A3BA65-0659-4C1D-8788-233B041C260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38DCCE-A851-4B3A-8CB1-04F2F09E1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798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D1E39775-5158-4314-B8B1-C566CB7C2450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7" name="Diagonal Stripe 6">
              <a:extLst>
                <a:ext uri="{FF2B5EF4-FFF2-40B4-BE49-F238E27FC236}">
                  <a16:creationId xmlns:a16="http://schemas.microsoft.com/office/drawing/2014/main" id="{499F1F42-5117-46D1-85C7-3F5583CA6320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E5D0BB3-F680-4C00-B96D-7C4D163BBE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90C42D7A-3B17-4E68-8537-52D5F1FEDFCD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9974A1C7-3491-4E03-A89F-26D41088274E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hart Placeholder 2" title="Chart"/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3ADE43BE-3683-4D20-9482-51BF202766B4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682918DA-4CEF-45E3-A475-AFE9CD48F4E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36D89F-BC88-40F3-BBA2-1BDAADF63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946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8E82EFA-1817-4EE4-A615-1E50B96B3F09}"/>
              </a:ext>
            </a:extLst>
          </p:cNvPr>
          <p:cNvGrpSpPr/>
          <p:nvPr userDrawn="1"/>
        </p:nvGrpSpPr>
        <p:grpSpPr>
          <a:xfrm flipH="1">
            <a:off x="8056985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6" name="Diagonal Stripe 5">
              <a:extLst>
                <a:ext uri="{FF2B5EF4-FFF2-40B4-BE49-F238E27FC236}">
                  <a16:creationId xmlns:a16="http://schemas.microsoft.com/office/drawing/2014/main" id="{93B44480-900D-407B-9ECC-64D9E6A070C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30360C0-BF78-49FA-9342-207784974F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CA999C14-079E-4BDF-9D44-378CCBD27596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9F124080-EFE1-4B5B-9DBC-AD50E31CDB0E}"/>
              </a:ext>
            </a:extLst>
          </p:cNvPr>
          <p:cNvSpPr/>
          <p:nvPr userDrawn="1"/>
        </p:nvSpPr>
        <p:spPr>
          <a:xfrm flipH="1">
            <a:off x="71755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Table Placeholder 11" title="Table"/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37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20F29ED2-B42B-4B22-BB7C-BD133BDCACC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37806661-2AB7-4CED-9153-C13AD03E619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9CD9A6-F6C8-44AD-B84D-F43564939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961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30CF550-C460-40A7-B672-53E6A87F674D}"/>
              </a:ext>
            </a:extLst>
          </p:cNvPr>
          <p:cNvSpPr/>
          <p:nvPr userDrawn="1"/>
        </p:nvSpPr>
        <p:spPr>
          <a:xfrm flipV="1">
            <a:off x="0" y="0"/>
            <a:ext cx="10810875" cy="599916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282C31-99D1-4FA3-AEBD-FD54954D5D7B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5113"/>
            <a:ext cx="2362200" cy="1241425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31" title="Image"/>
          <p:cNvSpPr>
            <a:spLocks noGrp="1"/>
          </p:cNvSpPr>
          <p:nvPr>
            <p:ph type="pic" sz="quarter" idx="13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itle 1" title="Title "/>
          <p:cNvSpPr>
            <a:spLocks noGrp="1"/>
          </p:cNvSpPr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7094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157">
            <a:extLst>
              <a:ext uri="{FF2B5EF4-FFF2-40B4-BE49-F238E27FC236}">
                <a16:creationId xmlns:a16="http://schemas.microsoft.com/office/drawing/2014/main" id="{7C8C5592-E1F1-4874-B328-A72485D34ABA}"/>
              </a:ext>
            </a:extLst>
          </p:cNvPr>
          <p:cNvSpPr/>
          <p:nvPr userDrawn="1"/>
        </p:nvSpPr>
        <p:spPr>
          <a:xfrm>
            <a:off x="6459538" y="3505200"/>
            <a:ext cx="258762" cy="258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2" name="Shape 4186">
            <a:extLst>
              <a:ext uri="{FF2B5EF4-FFF2-40B4-BE49-F238E27FC236}">
                <a16:creationId xmlns:a16="http://schemas.microsoft.com/office/drawing/2014/main" id="{738AF00F-E6DB-4FE3-82F6-85B2E7AF6810}"/>
              </a:ext>
            </a:extLst>
          </p:cNvPr>
          <p:cNvSpPr/>
          <p:nvPr userDrawn="1"/>
        </p:nvSpPr>
        <p:spPr>
          <a:xfrm>
            <a:off x="6507163" y="3897313"/>
            <a:ext cx="161925" cy="296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4" name="Shape 4379">
            <a:extLst>
              <a:ext uri="{FF2B5EF4-FFF2-40B4-BE49-F238E27FC236}">
                <a16:creationId xmlns:a16="http://schemas.microsoft.com/office/drawing/2014/main" id="{42305002-85EF-4FBB-BBEA-C24897AB78F3}"/>
              </a:ext>
            </a:extLst>
          </p:cNvPr>
          <p:cNvSpPr/>
          <p:nvPr userDrawn="1"/>
        </p:nvSpPr>
        <p:spPr>
          <a:xfrm>
            <a:off x="6459538" y="4327525"/>
            <a:ext cx="258762" cy="18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5" name="Shape 4487">
            <a:extLst>
              <a:ext uri="{FF2B5EF4-FFF2-40B4-BE49-F238E27FC236}">
                <a16:creationId xmlns:a16="http://schemas.microsoft.com/office/drawing/2014/main" id="{BFFA57F4-B46A-468E-8510-D34D5CA4C838}"/>
              </a:ext>
            </a:extLst>
          </p:cNvPr>
          <p:cNvSpPr/>
          <p:nvPr userDrawn="1"/>
        </p:nvSpPr>
        <p:spPr>
          <a:xfrm>
            <a:off x="6472238" y="4649788"/>
            <a:ext cx="233362" cy="233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9EA6EC03-3240-4BFE-903B-9086AD70165B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81876B-557E-4354-8218-FCBE24F07794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3BB499B-4497-4065-B84B-F9EE5CE40848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3924300"/>
            <a:ext cx="5816600" cy="2933700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790891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529739E2-7CDD-40D9-96A6-417CEDE8F6C7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CECA666-B8C5-4AEF-93E3-545D268BAA01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1A035CC-66C9-46CB-B021-D95C80A56570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DDBC90A-5FB6-4B5A-99D9-86323AC16DC9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59824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BC6F4D39-5A42-4613-A440-F7E76DAA9F23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3D44A1E9-BFAA-440C-99ED-7C7C0A81406D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4F793B2-2196-4E73-B5B0-943A768AE8CD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5C86CD-3EDB-48B4-A50A-ADC3571F36C3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 7">
            <a:extLst>
              <a:ext uri="{FF2B5EF4-FFF2-40B4-BE49-F238E27FC236}">
                <a16:creationId xmlns:a16="http://schemas.microsoft.com/office/drawing/2014/main" id="{E585AA3C-A2DA-4664-B361-57779E76DFCA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51F49B-F3B8-4B9D-8977-F105C885E79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44A716-1F6E-45C3-830A-4792A7184B44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3E87D367-D3BD-49B4-98C3-062967494D8E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145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2A9BDC-F2C2-4267-829C-A309AA2F61DC}"/>
              </a:ext>
            </a:extLst>
          </p:cNvPr>
          <p:cNvSpPr/>
          <p:nvPr userDrawn="1"/>
        </p:nvSpPr>
        <p:spPr>
          <a:xfrm flipH="1" flipV="1">
            <a:off x="2709863" y="0"/>
            <a:ext cx="9482137" cy="504666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73C9363E-A254-4F77-A0E0-69999E2B6A15}"/>
              </a:ext>
            </a:extLst>
          </p:cNvPr>
          <p:cNvSpPr/>
          <p:nvPr userDrawn="1"/>
        </p:nvSpPr>
        <p:spPr>
          <a:xfrm flipH="1">
            <a:off x="3367088" y="0"/>
            <a:ext cx="3606800" cy="1171575"/>
          </a:xfrm>
          <a:prstGeom prst="parallelogram">
            <a:avLst>
              <a:gd name="adj" fmla="val 186380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6DDF9A-C58D-42CF-AB8B-11B0BDEC57A9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6663"/>
            <a:ext cx="1524000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C96E40C6-261A-45B3-826E-E4278438DE7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DAEFDF6-5134-4962-A4BA-D82F2573102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29A5C-AA68-4965-B373-3734E9DE7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07317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F22C077-F5C2-4BEC-A858-7D28FA408A78}"/>
              </a:ext>
            </a:extLst>
          </p:cNvPr>
          <p:cNvGrpSpPr/>
          <p:nvPr userDrawn="1"/>
        </p:nvGrpSpPr>
        <p:grpSpPr>
          <a:xfrm flipH="1">
            <a:off x="7561328" y="0"/>
            <a:ext cx="4840632" cy="3541007"/>
            <a:chOff x="-200919" y="-2"/>
            <a:chExt cx="4840632" cy="3367272"/>
          </a:xfrm>
          <a:solidFill>
            <a:schemeClr val="bg1">
              <a:lumMod val="85000"/>
            </a:schemeClr>
          </a:solidFill>
        </p:grpSpPr>
        <p:sp>
          <p:nvSpPr>
            <p:cNvPr id="5" name="Diagonal Stripe 4">
              <a:extLst>
                <a:ext uri="{FF2B5EF4-FFF2-40B4-BE49-F238E27FC236}">
                  <a16:creationId xmlns:a16="http://schemas.microsoft.com/office/drawing/2014/main" id="{0E00A484-E419-4B69-A11F-B25180478520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48CCF5B-F8B3-4E4A-BC40-A3CC9B76CB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A21F7697-41FB-40DC-973D-DE1BC18AA111}"/>
                </a:ext>
              </a:extLst>
            </p:cNvPr>
            <p:cNvSpPr/>
            <p:nvPr/>
          </p:nvSpPr>
          <p:spPr>
            <a:xfrm rot="19340935">
              <a:off x="-200919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E7693084-24CE-4F75-B6D7-EB3A32FE70CE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7C264062-7966-4C14-A272-07B899E90F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03998777-8C19-4A65-B4DB-E012E96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C2BB20-774F-4B8D-8D40-E82AE2F27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74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15A78023-6584-4480-9D72-45D44D87B01A}"/>
              </a:ext>
            </a:extLst>
          </p:cNvPr>
          <p:cNvGrpSpPr>
            <a:grpSpLocks/>
          </p:cNvGrpSpPr>
          <p:nvPr userDrawn="1"/>
        </p:nvGrpSpPr>
        <p:grpSpPr bwMode="auto">
          <a:xfrm flipH="1">
            <a:off x="7561263" y="0"/>
            <a:ext cx="4832350" cy="3541713"/>
            <a:chOff x="-192127" y="-2"/>
            <a:chExt cx="4831840" cy="3367272"/>
          </a:xfrm>
        </p:grpSpPr>
        <p:sp>
          <p:nvSpPr>
            <p:cNvPr id="3" name="Diagonal Stripe 2">
              <a:extLst>
                <a:ext uri="{FF2B5EF4-FFF2-40B4-BE49-F238E27FC236}">
                  <a16:creationId xmlns:a16="http://schemas.microsoft.com/office/drawing/2014/main" id="{4F2318C7-CD15-43FA-8752-3330B5563A2D}"/>
                </a:ext>
              </a:extLst>
            </p:cNvPr>
            <p:cNvSpPr/>
            <p:nvPr userDrawn="1"/>
          </p:nvSpPr>
          <p:spPr>
            <a:xfrm>
              <a:off x="-59" y="-2"/>
              <a:ext cx="4639772" cy="3367272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D9DBA7B-CF6F-4922-9FFA-B3B8B3AC9AA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301" y="-2"/>
              <a:ext cx="1241294" cy="916152"/>
            </a:xfrm>
            <a:prstGeom prst="line">
              <a:avLst/>
            </a:prstGeom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588F356E-7062-4D24-9BEB-23D0E53AF854}"/>
                </a:ext>
              </a:extLst>
            </p:cNvPr>
            <p:cNvSpPr/>
            <p:nvPr userDrawn="1"/>
          </p:nvSpPr>
          <p:spPr>
            <a:xfrm rot="19421162">
              <a:off x="-192127" y="1141037"/>
              <a:ext cx="1353995" cy="214322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" name="Parallelogram 5">
            <a:extLst>
              <a:ext uri="{FF2B5EF4-FFF2-40B4-BE49-F238E27FC236}">
                <a16:creationId xmlns:a16="http://schemas.microsoft.com/office/drawing/2014/main" id="{205DC664-756B-40CB-BB91-613CC5BD61CD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5B750CCD-2DE4-4B46-A657-B2B04E9641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DF33A136-33A2-4C58-B80F-A79CC0849F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665023-AE77-46E6-B553-DBB992C5C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604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BCC4BF7-E260-4343-94B9-3A4807FD286B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B5172F52-1B08-4F13-8B13-53C3DD46384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2765506-E6B4-4423-893C-1E855C8A2A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CFD0E567-0DC7-47D6-8BFC-EA0C9D6A2710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7" name="Parallelogram 6">
            <a:extLst>
              <a:ext uri="{FF2B5EF4-FFF2-40B4-BE49-F238E27FC236}">
                <a16:creationId xmlns:a16="http://schemas.microsoft.com/office/drawing/2014/main" id="{F6B79687-4727-4249-AF60-8D11D5DCEB58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CC797181-F8E0-4868-BCDC-2F86B66869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948DCC1-4550-4431-B213-F9205137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FD5826-C55D-41B1-812A-A1B17D089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740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60A19-EB33-5B47-AA38-0724F7129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2EEC55-9275-0548-9BDE-A98618C8D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82E7F-3749-4341-AA8A-86F6F0D31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9425-2234-4337-83A8-2BCA40686C90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82AEC-86A5-D844-BBED-C577974EC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74A7D-F3CF-F443-AC80-C2EAE0561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513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5E44E-DE65-BD4A-AD6A-912E70E65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87F1C-78E6-4C46-8379-0AF7269CE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A5B83-6083-F748-9509-BFA4FB22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DCA7-D6C9-4108-9674-CE34EAF39A52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CD984-C170-364A-8061-1622AB2C6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4B1B0-0BD6-454C-9764-2708FD27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614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8ECE3-3AB9-8549-BFAC-7BDEC2616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3810F-D8D2-9345-B4D8-67FD4EC4D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F8C31-310B-F44D-B241-92F0C6DB6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CD11-B72E-45D9-9452-B04AC712C969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39BBB-78D6-2148-AE92-1626A9D78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03E9-398A-584B-A36E-DB5F0FF41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120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DF1B4-6A5B-EE48-A161-B7D7317D4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B5B09-4B25-C941-B651-BAEB79125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1D0C27-E88A-6344-A1BC-C38CA00FE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4066F6-CD65-7C4E-9BE9-DD2E6A2D3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0FF9-0FA4-4C1C-8F36-081020902CF9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B48E9-270D-174B-B7D7-1B942194D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57802-4307-024D-84FE-8EC7B33F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7081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6DFF8-4F5D-0447-9530-6945A7DF1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76C8C-1DF1-F940-8AC4-ED2735383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D699E-594C-C84D-B1FE-6D15A3DFC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EF75B4-8002-B748-849E-914832A05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817E6E-B0A7-AF40-8211-B7854AF00C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7CFC29-7D31-BF4F-B05B-75DC874E2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50A7B-F58A-4119-9DB7-BF10F0C3745A}" type="datetime1">
              <a:rPr lang="en-US" smtClean="0"/>
              <a:t>5/10/24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21A41D-F441-9646-A2BD-86C236BAC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371AC4-4D21-344C-8EC5-98CD2B526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481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2520-F605-7843-A767-9F3C0BFAE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8447BB-FC85-8445-8068-138DD5634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7734-399F-41D2-953C-DC1C65624066}" type="datetime1">
              <a:rPr lang="en-US" smtClean="0"/>
              <a:t>5/10/24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691AB-F8AE-824B-825B-FF2C6E9EF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509246-C5E1-164F-8E35-36AE58C74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151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C98ACA-C8CA-1341-8A52-DC61CFF87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C3DD-91A9-4EC3-934B-3458A79E087C}" type="datetime1">
              <a:rPr lang="en-US" smtClean="0"/>
              <a:t>5/10/24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91C092-BACC-8740-B71A-D664C2C4D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464C1-568A-0048-96B9-FA74C2117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805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62B474F-A7F3-4EB7-853B-56B286453377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088" y="1185863"/>
            <a:ext cx="1839912" cy="16335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47637C30-FCDA-4071-B661-900A99BEF65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EFC5E06-9E83-45A5-899A-38844A81FF5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D6332-11CD-4B0D-8E61-97F05DD000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2515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620CA-9716-E34E-B24F-6F3C15E64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FD6DB-B85B-4949-A7A4-33BE0EB09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5E38D8-00CD-E942-8B7B-103E7FDBA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A6466-FF03-6543-B9F5-70724B11C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D45-DDB9-45F7-A7CC-2B572801A2E2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A300DE-4E71-754A-A0A2-94BE94B77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0D482F-1BFC-7F4C-8AE9-5FE4658F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477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0088F-BBEC-0F4C-BB4A-AC617F023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D37FD3-E518-7A43-8FE1-A4CADAF74F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DEE87-0C25-2E40-AC2E-0E78A0AFD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0C433-0542-1342-AC73-7EAEC7D96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AE04-174D-46D3-9D33-F6399E3E6BC9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637A2-D0E2-0B45-882F-46F2FC06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4C0748-F7C5-1543-BF4B-EE26F3087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7011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E1153-6726-0643-A043-2379E41D3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514D3-0EDA-8B4F-93DE-4A1789A55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67B16-C154-A64D-8F29-1FE70B420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DEF0-E09C-4EC7-ACEF-B7D58F73B4E2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E2370-BEFC-A340-83BD-5AFE1462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BE8A2-2A7B-D942-A2C2-2E85ADDA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5723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092095-49C0-734E-A247-DEEEE415C4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13638-6A13-094C-B635-32CA53272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558F3-4768-7D46-B545-8C092D702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4B5F-141C-4CB0-8325-F048CE0EF8F9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1982D-6AE7-D349-B8A3-FCE2B7A9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5246B-AD71-FD40-89B0-DB46C13D7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5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F809E07-9438-493B-84DC-9A3D52C5632F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E8A741BE-D973-462A-B31F-D1119410DD74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EE562DF-D932-444A-891D-E1B5988E6A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F0C9219B-F30F-4D94-AF5D-7299FE990275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F7718AF8-03E4-4E11-BA70-060AB602B755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 title="Bullet Points"/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 title="Bullet Points"/>
          <p:cNvSpPr>
            <a:spLocks noGrp="1"/>
          </p:cNvSpPr>
          <p:nvPr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52E00C1A-7F45-4B84-84C4-D661FE2283D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74B7D399-B7E4-4631-9F17-DDA042F3198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2BC4F-1CA7-41F0-9E90-DAF11B3BD7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486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4F8CC69-6E79-4D54-AC3C-6D5A31C585A4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7" name="Diagonal Stripe 6">
              <a:extLst>
                <a:ext uri="{FF2B5EF4-FFF2-40B4-BE49-F238E27FC236}">
                  <a16:creationId xmlns:a16="http://schemas.microsoft.com/office/drawing/2014/main" id="{53101BE0-1560-4741-B5DE-0A265398C6B5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4EB59D7-551D-4C17-9DC6-286C9E4A68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283C0A34-849E-4E11-99AF-456853FA8920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CCBAAC6D-5C29-48D7-85BE-981BAEF2C133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hart Placeholder 2" title="Chart"/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DD983BA3-455C-424A-A78D-0676A7567CA3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97B40409-9726-4941-BBE6-35EEA4756CF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5A046-9AE0-4777-A9FB-A17C25C310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87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5BA3DBB-C8E3-4563-9224-B54539726D33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6" name="Diagonal Stripe 5">
              <a:extLst>
                <a:ext uri="{FF2B5EF4-FFF2-40B4-BE49-F238E27FC236}">
                  <a16:creationId xmlns:a16="http://schemas.microsoft.com/office/drawing/2014/main" id="{BB4DEC6F-E40C-4ACB-A05E-6971CA60F229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EB62C46-8E6C-4DFF-867E-2269594BBF1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FA7F6E8C-4378-49F6-923A-E6F4DD9BC14D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AC03FA4F-714E-4DC2-A142-67931D44E5EB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able Placeholder 11" title="Table"/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37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43A8D108-CAA5-4662-903C-8055B80EEB9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1679B1CB-81A4-4356-BE47-C9C7C3669C0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B4081-CD93-4EAC-AFA6-C7C60174FC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8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BE0EFE75-2EF4-460E-ACE8-B524801CC739}"/>
              </a:ext>
            </a:extLst>
          </p:cNvPr>
          <p:cNvSpPr/>
          <p:nvPr userDrawn="1"/>
        </p:nvSpPr>
        <p:spPr>
          <a:xfrm flipV="1">
            <a:off x="0" y="0"/>
            <a:ext cx="10810875" cy="599916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176F060-E2EE-446B-A919-D16FA988942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5113"/>
            <a:ext cx="2362200" cy="1241425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31" title="Image"/>
          <p:cNvSpPr>
            <a:spLocks noGrp="1"/>
          </p:cNvSpPr>
          <p:nvPr>
            <p:ph type="pic" sz="quarter" idx="13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itle 1" title="Title "/>
          <p:cNvSpPr>
            <a:spLocks noGrp="1"/>
          </p:cNvSpPr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690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157">
            <a:extLst>
              <a:ext uri="{FF2B5EF4-FFF2-40B4-BE49-F238E27FC236}">
                <a16:creationId xmlns:a16="http://schemas.microsoft.com/office/drawing/2014/main" id="{AF235C6A-29ED-4073-B106-C3E1F76DECDE}"/>
              </a:ext>
            </a:extLst>
          </p:cNvPr>
          <p:cNvSpPr/>
          <p:nvPr userDrawn="1"/>
        </p:nvSpPr>
        <p:spPr>
          <a:xfrm>
            <a:off x="6459538" y="3505200"/>
            <a:ext cx="258762" cy="258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2" name="Shape 4186">
            <a:extLst>
              <a:ext uri="{FF2B5EF4-FFF2-40B4-BE49-F238E27FC236}">
                <a16:creationId xmlns:a16="http://schemas.microsoft.com/office/drawing/2014/main" id="{644C4386-1E8C-466E-8DAF-2906658ECD00}"/>
              </a:ext>
            </a:extLst>
          </p:cNvPr>
          <p:cNvSpPr/>
          <p:nvPr userDrawn="1"/>
        </p:nvSpPr>
        <p:spPr>
          <a:xfrm>
            <a:off x="6507163" y="3897313"/>
            <a:ext cx="161925" cy="296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4" name="Shape 4379">
            <a:extLst>
              <a:ext uri="{FF2B5EF4-FFF2-40B4-BE49-F238E27FC236}">
                <a16:creationId xmlns:a16="http://schemas.microsoft.com/office/drawing/2014/main" id="{5B1521C3-EF31-4250-A334-B11D8C371C86}"/>
              </a:ext>
            </a:extLst>
          </p:cNvPr>
          <p:cNvSpPr/>
          <p:nvPr userDrawn="1"/>
        </p:nvSpPr>
        <p:spPr>
          <a:xfrm>
            <a:off x="6459538" y="4327525"/>
            <a:ext cx="258762" cy="18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5" name="Shape 4487">
            <a:extLst>
              <a:ext uri="{FF2B5EF4-FFF2-40B4-BE49-F238E27FC236}">
                <a16:creationId xmlns:a16="http://schemas.microsoft.com/office/drawing/2014/main" id="{1CA615DE-5DF8-48C3-81F3-6E1F11167B25}"/>
              </a:ext>
            </a:extLst>
          </p:cNvPr>
          <p:cNvSpPr/>
          <p:nvPr userDrawn="1"/>
        </p:nvSpPr>
        <p:spPr>
          <a:xfrm>
            <a:off x="6472238" y="4649788"/>
            <a:ext cx="233362" cy="233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D160F2B3-A959-4ACD-952B-D0630BBF9F01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8588D5-A129-41D2-8D59-2491405053A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F8AE294-7FFA-458A-B625-5527BB4A488A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3924300"/>
            <a:ext cx="5816600" cy="2933700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1532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B42DE-ECE9-486A-8780-F04A9C997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1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55BC7-FC64-4E9A-A9BB-533D4E045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7425" y="6356350"/>
            <a:ext cx="7397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6530178-0652-427E-A8A3-856E445053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00" name="Title Placeholder 8">
            <a:extLst>
              <a:ext uri="{FF2B5EF4-FFF2-40B4-BE49-F238E27FC236}">
                <a16:creationId xmlns:a16="http://schemas.microsoft.com/office/drawing/2014/main" id="{1A88BE4F-E373-44DE-AA19-99F734F22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209550"/>
            <a:ext cx="10834687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132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3701" r:id="rId29"/>
    <p:sldLayoutId id="2147483702" r:id="rId30"/>
    <p:sldLayoutId id="2147483703" r:id="rId31"/>
    <p:sldLayoutId id="2147483704" r:id="rId32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02CAA2-0EFA-4F4A-8AC1-8524C680A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BAAF8-6423-7F42-BE4B-D78180EBB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BC6DB-502C-F442-984F-952AC16328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872DE-0E22-48E5-8A00-D268608FD87F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00755-CEAA-CA43-9FB4-D13CAB0FD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C95F0-BA3B-864C-96C3-F7C5D75018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7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iff"/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33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5">
            <a:extLst>
              <a:ext uri="{FF2B5EF4-FFF2-40B4-BE49-F238E27FC236}">
                <a16:creationId xmlns:a16="http://schemas.microsoft.com/office/drawing/2014/main" id="{96575726-AB8D-477B-925E-64A6B439C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1103313"/>
            <a:ext cx="4122738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59" name="Text Placeholder 5">
            <a:extLst>
              <a:ext uri="{FF2B5EF4-FFF2-40B4-BE49-F238E27FC236}">
                <a16:creationId xmlns:a16="http://schemas.microsoft.com/office/drawing/2014/main" id="{91DC8B7A-0AAE-4FA8-9FD4-DC9971428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8881" y="3973363"/>
            <a:ext cx="9256235" cy="109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858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Scenario 14: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Dozer working at the Dump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r>
              <a:rPr lang="en-US" altLang="en-US" sz="2000" dirty="0" err="1">
                <a:solidFill>
                  <a:srgbClr val="3F3F3F"/>
                </a:solidFill>
                <a:latin typeface="Calibri" panose="020F0502020204030204" pitchFamily="34" charset="0"/>
              </a:rPr>
              <a:t>Ve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rsion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 October 2020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pic>
        <p:nvPicPr>
          <p:cNvPr id="96260" name="Picture 19">
            <a:extLst>
              <a:ext uri="{FF2B5EF4-FFF2-40B4-BE49-F238E27FC236}">
                <a16:creationId xmlns:a16="http://schemas.microsoft.com/office/drawing/2014/main" id="{FA3DD556-8C06-4FDE-86A1-37870B7BF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39" t="44743" r="7394" b="38982"/>
          <a:stretch>
            <a:fillRect/>
          </a:stretch>
        </p:blipFill>
        <p:spPr bwMode="auto">
          <a:xfrm>
            <a:off x="6452075" y="6273502"/>
            <a:ext cx="16700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1" name="Picture 16">
            <a:extLst>
              <a:ext uri="{FF2B5EF4-FFF2-40B4-BE49-F238E27FC236}">
                <a16:creationId xmlns:a16="http://schemas.microsoft.com/office/drawing/2014/main" id="{F4510B1D-3E19-4924-A455-F57C8A770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3118" y="6278265"/>
            <a:ext cx="8112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2" name="Picture 12">
            <a:extLst>
              <a:ext uri="{FF2B5EF4-FFF2-40B4-BE49-F238E27FC236}">
                <a16:creationId xmlns:a16="http://schemas.microsoft.com/office/drawing/2014/main" id="{E9107983-AEB7-4105-AF55-43DF2814A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0146" y="6271914"/>
            <a:ext cx="15049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3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80F427-DAAA-458C-8F91-BB376DD86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896" y="6156027"/>
            <a:ext cx="19907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4" name="Picture 15">
            <a:extLst>
              <a:ext uri="{FF2B5EF4-FFF2-40B4-BE49-F238E27FC236}">
                <a16:creationId xmlns:a16="http://schemas.microsoft.com/office/drawing/2014/main" id="{CBD8023F-3D9B-4D6C-90EA-0BA073DC4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6079827"/>
            <a:ext cx="15414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5" name="Picture 10" descr="A picture containing clock, sign&#10;&#10;Description automatically generated">
            <a:extLst>
              <a:ext uri="{FF2B5EF4-FFF2-40B4-BE49-F238E27FC236}">
                <a16:creationId xmlns:a16="http://schemas.microsoft.com/office/drawing/2014/main" id="{73ADDEBA-4735-4802-A4A7-0E60B68D1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642" y="6305252"/>
            <a:ext cx="7604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">
            <a:extLst>
              <a:ext uri="{FF2B5EF4-FFF2-40B4-BE49-F238E27FC236}">
                <a16:creationId xmlns:a16="http://schemas.microsoft.com/office/drawing/2014/main" id="{0C2C7FC1-0259-4290-B89E-6BB8A52FE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8881" y="2319189"/>
            <a:ext cx="9774237" cy="125382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Vehicle Interaction Control Improvement Project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Vehicle Interaction Knowledge Hub Resource - </a:t>
            </a:r>
            <a:r>
              <a:rPr kumimoji="0" lang="en-AU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Story Board Series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343328-5B38-4A53-B55D-7FCC053CF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401" y="209028"/>
            <a:ext cx="9101183" cy="1215566"/>
          </a:xfrm>
        </p:spPr>
        <p:txBody>
          <a:bodyPr>
            <a:normAutofit fontScale="90000"/>
          </a:bodyPr>
          <a:lstStyle/>
          <a:p>
            <a:r>
              <a:rPr lang="en-AU" dirty="0"/>
              <a:t>Adapting and Using EMESRT Story Boards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5AD79E0-86DD-485A-B0CB-35369107F4D8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46449" y="1500516"/>
            <a:ext cx="9619861" cy="514845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72000" tIns="0" rIns="36000" bIns="36000"/>
          <a:lstStyle/>
          <a:p>
            <a:pPr defTabSz="914400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AU" sz="2000" b="1" kern="0" dirty="0">
                <a:latin typeface="Calibri" pitchFamily="34" charset="0"/>
                <a:cs typeface="Calibri" pitchFamily="34" charset="0"/>
              </a:rPr>
              <a:t>What are they? </a:t>
            </a:r>
          </a:p>
          <a:p>
            <a:pPr marL="207450" indent="-171450" defTabSz="914400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latin typeface="Calibri" pitchFamily="34" charset="0"/>
                <a:cs typeface="Calibri" pitchFamily="34" charset="0"/>
              </a:rPr>
              <a:t>The Story Board approach was developed by an EMESRT Member Company to assist with the specification and installation of Proximity Detection Systems (PDS) on mobile equipment at surface mines</a:t>
            </a:r>
          </a:p>
          <a:p>
            <a:pPr marL="207450" indent="-171450" defTabSz="914400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latin typeface="Calibri" pitchFamily="34" charset="0"/>
                <a:cs typeface="Calibri" pitchFamily="34" charset="0"/>
              </a:rPr>
              <a:t>They provide a visual and dynamic reference for equipment operators, PDS suppliers VI Control Improvement project managers as they implement VI intervention controls (EMESRT Levels 8–9)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1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How can I use them?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Review each Story Board </a:t>
            </a:r>
            <a:r>
              <a:rPr lang="en-US" sz="2000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in presentation mode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As required, adapt the resource to your circumstances 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Use the Story Boards as a resource during </a:t>
            </a:r>
            <a:r>
              <a:rPr lang="en-US" sz="2000" i="1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Phase 4 - New Technology Implementation 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i="1" kern="0" dirty="0">
                <a:solidFill>
                  <a:srgbClr val="001100"/>
                </a:solidFill>
                <a:latin typeface="Calibri" pitchFamily="34" charset="0"/>
                <a:cs typeface="Calibri" pitchFamily="34" charset="0"/>
              </a:rPr>
              <a:t>Remember LO = Local Object and RO = Remote Object (reference EMERST PR5A)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i="1" kern="0" dirty="0">
              <a:solidFill>
                <a:srgbClr val="0011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33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75FB01C7-3A78-E048-9D79-F78E044E5D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42364" y="5126194"/>
            <a:ext cx="1204865" cy="152977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7B2CA23-7C60-4148-BF78-803BBD28B4CF}"/>
              </a:ext>
            </a:extLst>
          </p:cNvPr>
          <p:cNvSpPr txBox="1"/>
          <p:nvPr/>
        </p:nvSpPr>
        <p:spPr>
          <a:xfrm>
            <a:off x="6969414" y="674533"/>
            <a:ext cx="49270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Dozer @ the Dump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Dozer configurable parameters: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Shall be configurable to disable warning zone alarms from interactions with vehicles of type ‘Haul Truck’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F58A350-D368-914E-8B48-055286502F83}"/>
              </a:ext>
            </a:extLst>
          </p:cNvPr>
          <p:cNvGrpSpPr/>
          <p:nvPr/>
        </p:nvGrpSpPr>
        <p:grpSpPr>
          <a:xfrm>
            <a:off x="295564" y="895934"/>
            <a:ext cx="1921155" cy="858982"/>
            <a:chOff x="295564" y="895934"/>
            <a:chExt cx="1921155" cy="858982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E0C96A-4556-524C-B63E-CC3E5DBFE79E}"/>
                </a:ext>
              </a:extLst>
            </p:cNvPr>
            <p:cNvSpPr/>
            <p:nvPr/>
          </p:nvSpPr>
          <p:spPr>
            <a:xfrm>
              <a:off x="295564" y="895934"/>
              <a:ext cx="1921155" cy="858982"/>
            </a:xfrm>
            <a:prstGeom prst="rect">
              <a:avLst/>
            </a:prstGeom>
            <a:solidFill>
              <a:schemeClr val="accent4">
                <a:lumMod val="75000"/>
                <a:alpha val="14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1E26FE5-8D9B-0B4A-90A8-77810A3CD1D7}"/>
                </a:ext>
              </a:extLst>
            </p:cNvPr>
            <p:cNvSpPr/>
            <p:nvPr/>
          </p:nvSpPr>
          <p:spPr>
            <a:xfrm>
              <a:off x="452582" y="988297"/>
              <a:ext cx="1366982" cy="674255"/>
            </a:xfrm>
            <a:prstGeom prst="rect">
              <a:avLst/>
            </a:prstGeom>
            <a:solidFill>
              <a:srgbClr val="FF0000">
                <a:alpha val="21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F34F0FF1-CC9E-0643-BD30-323A3D1955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3037" y="1071424"/>
              <a:ext cx="952391" cy="507422"/>
            </a:xfrm>
            <a:prstGeom prst="rect">
              <a:avLst/>
            </a:prstGeom>
          </p:spPr>
        </p:pic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1B0376E4-F8CE-2846-A549-672D96712E14}"/>
              </a:ext>
            </a:extLst>
          </p:cNvPr>
          <p:cNvSpPr txBox="1"/>
          <p:nvPr/>
        </p:nvSpPr>
        <p:spPr>
          <a:xfrm>
            <a:off x="5255490" y="5598692"/>
            <a:ext cx="8128000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Dumping - Characteristics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AFDDC78-31F2-F04E-AD36-DCC7C59D360F}"/>
              </a:ext>
            </a:extLst>
          </p:cNvPr>
          <p:cNvGrpSpPr/>
          <p:nvPr/>
        </p:nvGrpSpPr>
        <p:grpSpPr>
          <a:xfrm>
            <a:off x="2216719" y="1578846"/>
            <a:ext cx="1627387" cy="524000"/>
            <a:chOff x="536713" y="5512860"/>
            <a:chExt cx="1627387" cy="52400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91274F8-4CFC-1F4B-8566-F17F1B75A212}"/>
                </a:ext>
              </a:extLst>
            </p:cNvPr>
            <p:cNvSpPr txBox="1"/>
            <p:nvPr/>
          </p:nvSpPr>
          <p:spPr>
            <a:xfrm>
              <a:off x="536713" y="5759861"/>
              <a:ext cx="1627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“Threat” or “Alert”</a:t>
              </a:r>
            </a:p>
          </p:txBody>
        </p:sp>
        <p:pic>
          <p:nvPicPr>
            <p:cNvPr id="11" name="Graphic 10" descr="Wi-Fi">
              <a:extLst>
                <a:ext uri="{FF2B5EF4-FFF2-40B4-BE49-F238E27FC236}">
                  <a16:creationId xmlns:a16="http://schemas.microsoft.com/office/drawing/2014/main" id="{A26AFEA4-485C-EE4D-B3C4-60AA230451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20278001">
              <a:off x="1024205" y="5512860"/>
              <a:ext cx="380999" cy="380999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78C8BEB-6E78-C843-80C5-CFBB88A9A236}"/>
              </a:ext>
            </a:extLst>
          </p:cNvPr>
          <p:cNvGrpSpPr/>
          <p:nvPr/>
        </p:nvGrpSpPr>
        <p:grpSpPr>
          <a:xfrm>
            <a:off x="2759008" y="1410871"/>
            <a:ext cx="1627387" cy="524000"/>
            <a:chOff x="536713" y="5512860"/>
            <a:chExt cx="1627387" cy="52400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B7B2083-C289-3044-A8BE-9D89C8DA0D1A}"/>
                </a:ext>
              </a:extLst>
            </p:cNvPr>
            <p:cNvSpPr txBox="1"/>
            <p:nvPr/>
          </p:nvSpPr>
          <p:spPr>
            <a:xfrm>
              <a:off x="536713" y="5759861"/>
              <a:ext cx="1627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“Stop”</a:t>
              </a:r>
            </a:p>
          </p:txBody>
        </p:sp>
        <p:pic>
          <p:nvPicPr>
            <p:cNvPr id="14" name="Graphic 13" descr="Wi-Fi">
              <a:extLst>
                <a:ext uri="{FF2B5EF4-FFF2-40B4-BE49-F238E27FC236}">
                  <a16:creationId xmlns:a16="http://schemas.microsoft.com/office/drawing/2014/main" id="{9A9004B1-12C8-EB47-809C-5EEC66C6D3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20278001">
              <a:off x="1024205" y="5512860"/>
              <a:ext cx="380999" cy="3809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144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2.22222E-6 L 0.06705 -0.28634 C 0.08099 -0.35047 0.10195 -0.38496 0.12395 -0.38496 C 0.14895 -0.38496 0.16901 -0.35047 0.18294 -0.28634 L 0.25 2.22222E-6 " pathEditMode="relative" rAng="0" ptsTypes="AAAAA">
                                      <p:cBhvr>
                                        <p:cTn id="6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925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8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726 0.01041 L 0.24583 -0.6611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-3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2.96296E-6 L 0.14896 2.96296E-6 " pathEditMode="relative" rAng="0" ptsTypes="AA">
                                      <p:cBhvr>
                                        <p:cTn id="1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48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896 4.44444E-6 L 0.17618 -0.0007 " pathEditMode="relative" rAng="0" ptsTypes="AA">
                                      <p:cBhvr>
                                        <p:cTn id="3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4" y="-46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3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1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hu6Ris9mECUQjQ8ppo5SQ"/>
</p:tagLst>
</file>

<file path=ppt/theme/theme1.xml><?xml version="1.0" encoding="utf-8"?>
<a:theme xmlns:a="http://schemas.openxmlformats.org/drawingml/2006/main" name="2_Office Theme">
  <a:themeElements>
    <a:clrScheme name="Custom 14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951641_Hexagon presentation light_AAS_v4" id="{358289A0-A26B-433F-AD2B-1F8832C96153}" vid="{92CDC91D-95BF-4897-87D6-494563DF797D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186</Words>
  <Application>Microsoft Macintosh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Gill Sans SemiBold</vt:lpstr>
      <vt:lpstr>Montserrat</vt:lpstr>
      <vt:lpstr>Montserrat Medium</vt:lpstr>
      <vt:lpstr>Times New Roman</vt:lpstr>
      <vt:lpstr>2_Office Theme</vt:lpstr>
      <vt:lpstr>1_Office Theme</vt:lpstr>
      <vt:lpstr>PowerPoint Presentation</vt:lpstr>
      <vt:lpstr>Adapting and Using EMESRT Story Boards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EMESRT</dc:creator>
  <cp:lastModifiedBy>Eve McDonald</cp:lastModifiedBy>
  <cp:revision>24</cp:revision>
  <dcterms:created xsi:type="dcterms:W3CDTF">2020-10-07T22:58:51Z</dcterms:created>
  <dcterms:modified xsi:type="dcterms:W3CDTF">2024-05-09T23:00:15Z</dcterms:modified>
</cp:coreProperties>
</file>