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71" r:id="rId3"/>
    <p:sldId id="257" r:id="rId4"/>
    <p:sldId id="27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60A19-EB33-5B47-AA38-0724F7129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2EEC55-9275-0548-9BDE-A98618C8D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82E7F-3749-4341-AA8A-86F6F0D31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9425-2234-4337-83A8-2BCA40686C90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2AEC-86A5-D844-BBED-C577974EC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4A7D-F3CF-F443-AC80-C2EAE056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8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E1153-6726-0643-A043-2379E41D3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9514D3-0EDA-8B4F-93DE-4A1789A55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367B16-C154-A64D-8F29-1FE70B4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DEF0-E09C-4EC7-ACEF-B7D58F73B4E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9E2370-BEFC-A340-83BD-5AFE1462C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7BE8A2-2A7B-D942-A2C2-2E85ADDAB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2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092095-49C0-734E-A247-DEEEE415C4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13638-6A13-094C-B635-32CA53272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2558F3-4768-7D46-B545-8C092D702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A4B5F-141C-4CB0-8325-F048CE0EF8F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1982D-6AE7-D349-B8A3-FCE2B7A9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5246B-AD71-FD40-89B0-DB46C13D7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73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0E10061B-789A-42FF-8E62-511FEFCF9B06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DB2AFFF-F2C7-4A37-9B11-BCED3052A8D3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50CC9E-4E8B-411D-952E-1634E9AC07A8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464F084-BD6E-4CC3-9B52-611415964C7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027801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349A7676-8466-46D4-9FFC-7FD6E3131BF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58C418D-956F-4AF1-A6A9-7E4C99048F0B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A58A304-E741-4720-8523-B207E95758E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169173B-1148-4D80-B303-C318F6FD8CB1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554FCF65-3F91-426F-8B40-D14449BC4D1E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EDD1C0B-FF7F-42EA-82AD-85D6071933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9A8563-2B0C-4FB2-89E3-D45F086E8AEF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0FDB6D7F-7078-4E29-BFE4-67F6B1B8B543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268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212A9BDC-F2C2-4267-829C-A309AA2F61DC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73C9363E-A254-4F77-A0E0-69999E2B6A15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06DDF9A-C58D-42CF-AB8B-11B0BDEC57A9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96E40C6-261A-45B3-826E-E4278438DE73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DAEFDF6-5134-4962-A4BA-D82F2573102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29A5C-AA68-4965-B373-3734E9DE74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07317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62B474F-A7F3-4EB7-853B-56B286453377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47637C30-FCDA-4071-B661-900A99BEF65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EFC5E06-9E83-45A5-899A-38844A81FF5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6332-11CD-4B0D-8E61-97F05DD000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3251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F809E07-9438-493B-84DC-9A3D52C5632F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E8A741BE-D973-462A-B31F-D1119410DD74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EE562DF-D932-444A-891D-E1B5988E6A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F0C9219B-F30F-4D94-AF5D-7299FE990275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F7718AF8-03E4-4E11-BA70-060AB602B755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52E00C1A-7F45-4B84-84C4-D661FE2283D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74B7D399-B7E4-4631-9F17-DDA042F31983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2BC4F-1CA7-41F0-9E90-DAF11B3BD7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4867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74F8CC69-6E79-4D54-AC3C-6D5A31C585A4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53101BE0-1560-4741-B5DE-0A265398C6B5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74EB59D7-551D-4C17-9DC6-286C9E4A68B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283C0A34-849E-4E11-99AF-456853FA8920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CCBAAC6D-5C29-48D7-85BE-981BAEF2C133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DD983BA3-455C-424A-A78D-0676A7567CA3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97B40409-9726-4941-BBE6-35EEA4756CF5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5A046-9AE0-4777-A9FB-A17C25C310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8753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5BA3DBB-C8E3-4563-9224-B54539726D33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BB4DEC6F-E40C-4ACB-A05E-6971CA60F229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EEB62C46-8E6C-4DFF-867E-2269594BB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FA7F6E8C-4378-49F6-923A-E6F4DD9BC14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AC03FA4F-714E-4DC2-A142-67931D44E5EB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43A8D108-CAA5-4662-903C-8055B80EEB9C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1679B1CB-81A4-4356-BE47-C9C7C3669C0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B4081-CD93-4EAC-AFA6-C7C60174FC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4842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E0EFE75-2EF4-460E-ACE8-B524801CC739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176F060-E2EE-446B-A919-D16FA988942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690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5E44E-DE65-BD4A-AD6A-912E70E65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587F1C-78E6-4C46-8379-0AF7269CE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A5B83-6083-F748-9509-BFA4FB22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DCA7-D6C9-4108-9674-CE34EAF39A52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D984-C170-364A-8061-1622AB2C6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94B1B0-0BD6-454C-9764-2708FD273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3133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AF235C6A-29ED-4073-B106-C3E1F76DECDE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644C4386-1E8C-466E-8DAF-2906658ECD0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5B1521C3-EF31-4250-A334-B11D8C371C86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1CA615DE-5DF8-48C3-81F3-6E1F11167B25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D160F2B3-A959-4ACD-952B-D0630BBF9F01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8588D5-A129-41D2-8D59-2491405053A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F8AE294-7FFA-458A-B625-5527BB4A488A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15320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43042A-AEEC-4A5A-804F-0C212591B475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DFD7486-A58C-4B2E-B245-C1DA6F8F5D6C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6054C3-A5E1-45D4-BF37-50B48BE1C97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5ED6397-C8AB-4B9C-814C-4F1FE5D33381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24514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10EDDF2-7F07-4362-BCDC-29EF63C227E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8D7EB24-D87E-4326-A831-55B51C1EBC59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CF0165-5236-4A18-AFD7-E2C15E37FAA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5834650-C8A5-49AB-9277-08052C1F266B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4FF066B7-2BCD-4B3E-BC0D-937C40CC6A4D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16D4B88-A094-46D6-AEAD-6084D1039CE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B9A7FCD-24FA-4AAF-A522-67AFB44DB48A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06BAB701-8338-47D9-A1B3-EB6A11213F0A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52116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9D7ABD3-AE33-4C2A-A4F1-57C1CC063394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5E5059D5-83B6-4E3C-8691-B21BD8C73A0D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5C33A8C-3829-4B9A-ABB1-72E6CB77E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441124E0-5849-4CD3-82EB-7318847FF89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A08C98F5-9F69-4ED8-850E-9FFE01FDCC1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83F3D1AB-1A77-4E7E-BE43-FE8B2E8C7B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AC99E6CA-102C-4B88-8A06-61E8998E54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200FB-2745-4F6B-997A-F5BF546314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09477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5AAAEBDC-CE2D-4406-B476-C082B31EBD2C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A300503-FE8B-4BD7-8820-70D0EE051AE9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2D1BB40-A57B-4093-9BB3-EFE1854DB18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D8F7BCC-EDE8-445A-8560-17B42A88AAF8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9B4A864A-17B8-4B65-AA03-2B3141C0A732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FB1C8CA3-31F0-4D73-9AB7-C5BD80D4E4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9F92F4D2-D714-4730-9136-76869B1BCF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4A095-9D4E-46E5-881E-7F9EBAE573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9999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3C2C20DE-FD33-4A6E-810D-EB78A869E6BA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C405C02D-9CCF-403D-8044-831EA3B8FCCB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9380B31-E741-45ED-89EC-0C314DA0D8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A7536251-D387-4E19-9405-80D402F21899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0B7B713A-74FC-49DE-A8B6-369B37060273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65C7404A-B9BE-403B-9CCB-7AA8A18A74F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67BCF27-B6C1-4053-A6D4-158AE8672C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AF4AAF-F9BB-4F03-B3B7-8607AFA5C1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6316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093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504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sz="quarter" idx="16"/>
          </p:nvPr>
        </p:nvSpPr>
        <p:spPr>
          <a:xfrm>
            <a:off x="339106" y="1661686"/>
            <a:ext cx="11517932" cy="443865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9B37A18F-4E11-4279-B7B6-3C64CCF37CB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10463213" y="6623050"/>
            <a:ext cx="357187" cy="138113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C8AEF2-83C7-4DCA-92F1-322B2EBA01D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5CF06810-D0E0-4693-AB99-DFF9195CB0B1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8316913" y="6621463"/>
            <a:ext cx="1620837" cy="1397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290F4-3857-4872-8AE4-DA58ED8B3950}" type="datetime9">
              <a:rPr lang="en-GB"/>
              <a:pPr>
                <a:defRPr/>
              </a:pPr>
              <a:t>10/05/2024 08:57:18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4806726"/>
      </p:ext>
    </p:extLst>
  </p:cSld>
  <p:clrMapOvr>
    <a:masterClrMapping/>
  </p:clrMapOvr>
  <p:transition spd="med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 - Grey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85236" y="241300"/>
            <a:ext cx="11040533" cy="719138"/>
          </a:xfrm>
        </p:spPr>
        <p:txBody>
          <a:bodyPr/>
          <a:lstStyle>
            <a:lvl1pPr marL="0" indent="0">
              <a:lnSpc>
                <a:spcPts val="2000"/>
              </a:lnSpc>
              <a:spcBef>
                <a:spcPts val="0"/>
              </a:spcBef>
              <a:buNone/>
              <a:defRPr lang="en-GB" sz="1600" b="0" i="0" kern="1200" spc="-50" baseline="0" dirty="0" smtClean="0">
                <a:solidFill>
                  <a:schemeClr val="tx1"/>
                </a:solidFill>
                <a:effectLst/>
                <a:latin typeface="Montserrat Medium" pitchFamily="2" charset="77"/>
                <a:ea typeface="+mj-ea"/>
                <a:cs typeface="+mj-cs"/>
              </a:defRPr>
            </a:lvl1pPr>
            <a:lvl2pPr marL="0" indent="0">
              <a:lnSpc>
                <a:spcPts val="2000"/>
              </a:lnSpc>
              <a:spcBef>
                <a:spcPts val="0"/>
              </a:spcBef>
              <a:buNone/>
              <a:tabLst/>
              <a:defRPr sz="1600"/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5673" y="1143000"/>
            <a:ext cx="11406792" cy="5072558"/>
          </a:xfrm>
        </p:spPr>
        <p:txBody>
          <a:bodyPr/>
          <a:lstStyle>
            <a:lvl1pPr marL="0" indent="0">
              <a:lnSpc>
                <a:spcPts val="3001"/>
              </a:lnSpc>
              <a:buNone/>
              <a:defRPr lang="en-GB" smtClean="0">
                <a:effectLst/>
              </a:defRPr>
            </a:lvl1pPr>
            <a:lvl2pPr marL="0" marR="0" indent="0" algn="l" defTabSz="914344" rtl="0" eaLnBrk="1" fontAlgn="auto" latinLnBrk="0" hangingPunct="1">
              <a:lnSpc>
                <a:spcPts val="3001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Montserrat"/>
              <a:buNone/>
              <a:tabLst/>
              <a:defRPr lang="en-GB" smtClean="0">
                <a:effectLst/>
              </a:defRPr>
            </a:lvl2pPr>
            <a:lvl3pPr marL="0" indent="0">
              <a:buNone/>
              <a:defRPr/>
            </a:lvl3pPr>
            <a:lvl4pPr marL="197988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Footer Placeholder 5">
            <a:extLst>
              <a:ext uri="{FF2B5EF4-FFF2-40B4-BE49-F238E27FC236}">
                <a16:creationId xmlns:a16="http://schemas.microsoft.com/office/drawing/2014/main" id="{634CCEB1-9E5F-4799-BCB7-3FD6E442A7B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85763" y="6408738"/>
            <a:ext cx="4800600" cy="287337"/>
          </a:xfrm>
        </p:spPr>
        <p:txBody>
          <a:bodyPr/>
          <a:lstStyle>
            <a:lvl1pPr algn="ctr" defTabSz="914400">
              <a:defRPr dirty="0">
                <a:solidFill>
                  <a:prstClr val="black">
                    <a:tint val="75000"/>
                  </a:prstClr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GB"/>
              <a:t>VI Technology Implementation Project</a:t>
            </a:r>
          </a:p>
        </p:txBody>
      </p:sp>
      <p:sp>
        <p:nvSpPr>
          <p:cNvPr id="5" name="Slide Number Placeholder 6">
            <a:extLst>
              <a:ext uri="{FF2B5EF4-FFF2-40B4-BE49-F238E27FC236}">
                <a16:creationId xmlns:a16="http://schemas.microsoft.com/office/drawing/2014/main" id="{EFE9635E-723B-40F5-84FA-33B9D35188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</a:defRPr>
            </a:lvl1pPr>
          </a:lstStyle>
          <a:p>
            <a:pPr>
              <a:defRPr/>
            </a:pPr>
            <a:fld id="{7C1162DF-D67B-4DAE-A5A7-EA1BF038C2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72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8ECE3-3AB9-8549-BFAC-7BDEC2616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E3810F-D8D2-9345-B4D8-67FD4EC4D7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1F8C31-310B-F44D-B241-92F0C6DB6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ECD11-B72E-45D9-9452-B04AC712C969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9BBB-78D6-2148-AE92-1626A9D78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03E9-398A-584B-A36E-DB5F0FF41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999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106AAE72-FFE0-4F8D-B8F3-7E7AC8D65A2C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450CF92-BF78-4C7C-884D-E2A390DE8F8F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1210398-FEA1-444C-BF67-54AC6818AAD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AEBF04E-E119-4281-904A-AE67788017C2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9901897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:a16="http://schemas.microsoft.com/office/drawing/2014/main" id="{974D8F20-B067-4FED-9998-DE0E7704E37A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1BA0C9A-2D66-4022-AF17-30EB15488A6C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26BCC5C-9CDA-4E8F-BBF9-E7666142F0DA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83769D-5123-4228-81DB-AEE452CA3AC6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1CB3DA9-A9AC-42C1-8052-2E26DDC4FE08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8FD6BC1-E11B-4EF1-9973-FF11B169CAB5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C58B46A-320D-4D3B-9F48-4F043C0ECC1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D9D63716-CA6F-475B-967A-74175FDF169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6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4494483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>
            <a:extLst>
              <a:ext uri="{FF2B5EF4-FFF2-40B4-BE49-F238E27FC236}">
                <a16:creationId xmlns:a16="http://schemas.microsoft.com/office/drawing/2014/main" id="{1DBE7F98-C0D4-4069-845C-6DA3BA04FC50}"/>
              </a:ext>
            </a:extLst>
          </p:cNvPr>
          <p:cNvSpPr/>
          <p:nvPr userDrawn="1"/>
        </p:nvSpPr>
        <p:spPr>
          <a:xfrm flipH="1" flipV="1">
            <a:off x="2709863" y="0"/>
            <a:ext cx="9482137" cy="5046663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AC7FE499-58F7-4215-BBE3-1BA78A1F62F1}"/>
              </a:ext>
            </a:extLst>
          </p:cNvPr>
          <p:cNvSpPr/>
          <p:nvPr userDrawn="1"/>
        </p:nvSpPr>
        <p:spPr>
          <a:xfrm flipH="1">
            <a:off x="3367088" y="0"/>
            <a:ext cx="3606800" cy="1171575"/>
          </a:xfrm>
          <a:prstGeom prst="parallelogram">
            <a:avLst>
              <a:gd name="adj" fmla="val 186380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89100BC-E622-446C-9C90-E6BC06BB95E3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6663"/>
            <a:ext cx="1524000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5FAA6BC4-C0D1-4596-BC96-FAB4854333B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241C117-254B-4421-A2D6-438C73AA0C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0BB010-E4EF-473C-ACD7-7674AE3681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80413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Layou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2095A9-7E3F-4D3B-A2EB-2D3A9B79627D}"/>
              </a:ext>
            </a:extLst>
          </p:cNvPr>
          <p:cNvCxnSpPr>
            <a:cxnSpLocks/>
          </p:cNvCxnSpPr>
          <p:nvPr userDrawn="1"/>
        </p:nvCxnSpPr>
        <p:spPr>
          <a:xfrm flipV="1">
            <a:off x="10352088" y="1185863"/>
            <a:ext cx="1839912" cy="16335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6170177" y="1435100"/>
            <a:ext cx="6021821" cy="5422900"/>
          </a:xfrm>
          <a:custGeom>
            <a:avLst/>
            <a:gdLst>
              <a:gd name="connsiteX0" fmla="*/ 6021821 w 6021821"/>
              <a:gd name="connsiteY0" fmla="*/ 0 h 5422900"/>
              <a:gd name="connsiteX1" fmla="*/ 6021821 w 6021821"/>
              <a:gd name="connsiteY1" fmla="*/ 5422900 h 5422900"/>
              <a:gd name="connsiteX2" fmla="*/ 0 w 6021821"/>
              <a:gd name="connsiteY2" fmla="*/ 5422900 h 542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21821" h="5422900">
                <a:moveTo>
                  <a:pt x="6021821" y="0"/>
                </a:moveTo>
                <a:lnTo>
                  <a:pt x="6021821" y="5422900"/>
                </a:lnTo>
                <a:lnTo>
                  <a:pt x="0" y="5422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rIns="365760" anchor="ctr">
            <a:noAutofit/>
          </a:bodyPr>
          <a:lstStyle>
            <a:lvl1pPr marL="0" indent="0" algn="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3" name="Content Placeholder 2" title="Bullet Points"/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 title="Subtitle"/>
          <p:cNvSpPr>
            <a:spLocks noGrp="1"/>
          </p:cNvSpPr>
          <p:nvPr>
            <p:ph type="body" sz="quarter" idx="13"/>
          </p:nvPr>
        </p:nvSpPr>
        <p:spPr>
          <a:xfrm>
            <a:off x="531379" y="2563477"/>
            <a:ext cx="734262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9" name="Title 1" title="Title "/>
          <p:cNvSpPr>
            <a:spLocks noGrp="1"/>
          </p:cNvSpPr>
          <p:nvPr>
            <p:ph type="title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3237BB4-92A6-42D5-B23B-461C9A55165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7C34F241-F6C2-4ADC-9047-829FA85C09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18C62A6-3FC2-4608-9E86-BBE75C4FB7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479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ion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34B7501E-83E9-4104-B808-B866A1FC3821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9" name="Diagonal Stripe 8">
              <a:extLst>
                <a:ext uri="{FF2B5EF4-FFF2-40B4-BE49-F238E27FC236}">
                  <a16:creationId xmlns:a16="http://schemas.microsoft.com/office/drawing/2014/main" id="{C4F69358-C244-4104-9F9E-517656F86D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DFDCB46-C01B-44AD-BF6B-4A28E6FB515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4A97987F-1DC7-4F47-8D92-E5ED5956E4F1}"/>
              </a:ext>
            </a:extLst>
          </p:cNvPr>
          <p:cNvSpPr/>
          <p:nvPr userDrawn="1"/>
        </p:nvSpPr>
        <p:spPr>
          <a:xfrm flipH="1">
            <a:off x="6680200" y="0"/>
            <a:ext cx="1282700" cy="476250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5DC9D98A-F830-482D-A8B6-585C180AA7AD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520698" y="2104888"/>
            <a:ext cx="547529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18" name="Content Placeholder 3" title="Bullet Points"/>
          <p:cNvSpPr>
            <a:spLocks noGrp="1"/>
          </p:cNvSpPr>
          <p:nvPr>
            <p:ph sz="half" idx="13"/>
          </p:nvPr>
        </p:nvSpPr>
        <p:spPr>
          <a:xfrm>
            <a:off x="520698" y="2886076"/>
            <a:ext cx="547529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86713" y="2104888"/>
            <a:ext cx="5475600" cy="781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20" name="Content Placeholder 5" title="Bullet Points"/>
          <p:cNvSpPr>
            <a:spLocks noGrp="1"/>
          </p:cNvSpPr>
          <p:nvPr>
            <p:ph sz="quarter" idx="15"/>
          </p:nvPr>
        </p:nvSpPr>
        <p:spPr>
          <a:xfrm>
            <a:off x="6186713" y="2886076"/>
            <a:ext cx="5475600" cy="323214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en-US" dirty="0">
                <a:solidFill>
                  <a:schemeClr val="tx1"/>
                </a:solidFill>
              </a:defRPr>
            </a:lvl1pPr>
            <a:lvl2pPr>
              <a:defRPr lang="en-US" dirty="0">
                <a:solidFill>
                  <a:schemeClr val="tx1"/>
                </a:solidFill>
              </a:defRPr>
            </a:lvl2pPr>
            <a:lvl3pPr>
              <a:defRPr lang="en-US" dirty="0">
                <a:solidFill>
                  <a:schemeClr val="tx1"/>
                </a:solidFill>
              </a:defRPr>
            </a:lvl3pPr>
            <a:lvl4pPr>
              <a:defRPr lang="en-US" dirty="0">
                <a:solidFill>
                  <a:schemeClr val="tx1"/>
                </a:solidFill>
              </a:defRPr>
            </a:lvl4pPr>
            <a:lvl5pPr>
              <a:defRPr lang="en-IN" dirty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A4FE1809-5C5A-4ED5-9E1A-7EE19232F31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4" name="Slide Number Placeholder 2">
            <a:extLst>
              <a:ext uri="{FF2B5EF4-FFF2-40B4-BE49-F238E27FC236}">
                <a16:creationId xmlns:a16="http://schemas.microsoft.com/office/drawing/2014/main" id="{87A3BA65-0659-4C1D-8788-233B041C2604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038DCCE-A851-4B3A-8CB1-04F2F09E12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8798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D1E39775-5158-4314-B8B1-C566CB7C2450}"/>
              </a:ext>
            </a:extLst>
          </p:cNvPr>
          <p:cNvGrpSpPr/>
          <p:nvPr userDrawn="1"/>
        </p:nvGrpSpPr>
        <p:grpSpPr>
          <a:xfrm flipH="1">
            <a:off x="7561328" y="0"/>
            <a:ext cx="4639713" cy="3541007"/>
            <a:chOff x="0" y="-2"/>
            <a:chExt cx="4639713" cy="3367272"/>
          </a:xfrm>
          <a:solidFill>
            <a:schemeClr val="bg1">
              <a:lumMod val="85000"/>
            </a:schemeClr>
          </a:solidFill>
        </p:grpSpPr>
        <p:sp>
          <p:nvSpPr>
            <p:cNvPr id="7" name="Diagonal Stripe 6">
              <a:extLst>
                <a:ext uri="{FF2B5EF4-FFF2-40B4-BE49-F238E27FC236}">
                  <a16:creationId xmlns:a16="http://schemas.microsoft.com/office/drawing/2014/main" id="{499F1F42-5117-46D1-85C7-3F5583CA63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EE5D0BB3-F680-4C00-B96D-7C4D163BBE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0C42D7A-3B17-4E68-8537-52D5F1FEDF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9974A1C7-3491-4E03-A89F-26D41088274E}"/>
              </a:ext>
            </a:extLst>
          </p:cNvPr>
          <p:cNvSpPr/>
          <p:nvPr userDrawn="1"/>
        </p:nvSpPr>
        <p:spPr>
          <a:xfrm rot="2259065" flipH="1">
            <a:off x="11047413" y="1200150"/>
            <a:ext cx="1354137" cy="225425"/>
          </a:xfrm>
          <a:prstGeom prst="parallelogram">
            <a:avLst>
              <a:gd name="adj" fmla="val 72003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9"/>
          </p:nvPr>
        </p:nvSpPr>
        <p:spPr>
          <a:xfrm>
            <a:off x="531814" y="2005762"/>
            <a:ext cx="5225764" cy="40838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400">
                <a:solidFill>
                  <a:schemeClr val="bg1"/>
                </a:solidFill>
              </a:defRPr>
            </a:lvl2pPr>
            <a:lvl3pPr marL="914400" indent="0">
              <a:buNone/>
              <a:defRPr sz="2400">
                <a:solidFill>
                  <a:schemeClr val="bg1"/>
                </a:solidFill>
              </a:defRPr>
            </a:lvl3pPr>
            <a:lvl4pPr marL="1371600" indent="0">
              <a:buNone/>
              <a:defRPr sz="2400">
                <a:solidFill>
                  <a:schemeClr val="bg1"/>
                </a:solidFill>
              </a:defRPr>
            </a:lvl4pPr>
            <a:lvl5pPr marL="1828800" indent="0">
              <a:buNone/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Chart Placeholder 2" title="Chart"/>
          <p:cNvSpPr>
            <a:spLocks noGrp="1"/>
          </p:cNvSpPr>
          <p:nvPr>
            <p:ph type="chart" sz="quarter" idx="10"/>
          </p:nvPr>
        </p:nvSpPr>
        <p:spPr>
          <a:xfrm>
            <a:off x="5796114" y="2005762"/>
            <a:ext cx="5719397" cy="4084470"/>
          </a:xfrm>
          <a:prstGeom prst="rect">
            <a:avLst/>
          </a:prstGeom>
        </p:spPr>
        <p:txBody>
          <a:bodyPr vert="horz" lIns="91420" tIns="45710" rIns="91420" bIns="45710">
            <a:noAutofit/>
          </a:bodyPr>
          <a:lstStyle>
            <a:lvl1pPr marL="0" indent="0" algn="ctr">
              <a:buNone/>
              <a:defRPr sz="2000" b="0" i="0">
                <a:solidFill>
                  <a:schemeClr val="tx1"/>
                </a:solidFill>
                <a:latin typeface="+mn-lt"/>
                <a:cs typeface="CiscoSans ExtraLight"/>
              </a:defRPr>
            </a:lvl1pPr>
          </a:lstStyle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11" name="Footer Placeholder 1">
            <a:extLst>
              <a:ext uri="{FF2B5EF4-FFF2-40B4-BE49-F238E27FC236}">
                <a16:creationId xmlns:a16="http://schemas.microsoft.com/office/drawing/2014/main" id="{3ADE43BE-3683-4D20-9482-51BF202766B4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682918DA-4CEF-45E3-A475-AFE9CD48F4E7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36D89F-BC88-40F3-BBA2-1BDAADF63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4946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8E82EFA-1817-4EE4-A615-1E50B96B3F09}"/>
              </a:ext>
            </a:extLst>
          </p:cNvPr>
          <p:cNvGrpSpPr/>
          <p:nvPr userDrawn="1"/>
        </p:nvGrpSpPr>
        <p:grpSpPr>
          <a:xfrm flipH="1">
            <a:off x="8056985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6" name="Diagonal Stripe 5">
              <a:extLst>
                <a:ext uri="{FF2B5EF4-FFF2-40B4-BE49-F238E27FC236}">
                  <a16:creationId xmlns:a16="http://schemas.microsoft.com/office/drawing/2014/main" id="{93B44480-900D-407B-9ECC-64D9E6A070C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30360C0-BF78-49FA-9342-207784974F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Parallelogram 7">
              <a:extLst>
                <a:ext uri="{FF2B5EF4-FFF2-40B4-BE49-F238E27FC236}">
                  <a16:creationId xmlns:a16="http://schemas.microsoft.com/office/drawing/2014/main" id="{CA999C14-079E-4BDF-9D44-378CCBD27596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9" name="Parallelogram 8">
            <a:extLst>
              <a:ext uri="{FF2B5EF4-FFF2-40B4-BE49-F238E27FC236}">
                <a16:creationId xmlns:a16="http://schemas.microsoft.com/office/drawing/2014/main" id="{9F124080-EFE1-4B5B-9DBC-AD50E31CDB0E}"/>
              </a:ext>
            </a:extLst>
          </p:cNvPr>
          <p:cNvSpPr/>
          <p:nvPr userDrawn="1"/>
        </p:nvSpPr>
        <p:spPr>
          <a:xfrm flipH="1">
            <a:off x="71755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able Placeholder 11" title="Table"/>
          <p:cNvSpPr>
            <a:spLocks noGrp="1"/>
          </p:cNvSpPr>
          <p:nvPr>
            <p:ph type="tbl" sz="quarter" idx="12"/>
          </p:nvPr>
        </p:nvSpPr>
        <p:spPr>
          <a:xfrm>
            <a:off x="531378" y="2664803"/>
            <a:ext cx="10993375" cy="3433180"/>
          </a:xfrm>
          <a:prstGeom prst="rect">
            <a:avLst/>
          </a:prstGeom>
        </p:spPr>
        <p:txBody>
          <a:bodyPr lIns="91420" tIns="45710" rIns="91420" bIns="45710"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37" name="Text Placeholder 4" title="Subtitle"/>
          <p:cNvSpPr>
            <a:spLocks noGrp="1"/>
          </p:cNvSpPr>
          <p:nvPr>
            <p:ph type="body" sz="quarter" idx="16"/>
          </p:nvPr>
        </p:nvSpPr>
        <p:spPr>
          <a:xfrm>
            <a:off x="520493" y="1376932"/>
            <a:ext cx="7368596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20F29ED2-B42B-4B22-BB7C-BD133BDCACC6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37806661-2AB7-4CED-9153-C13AD03E619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9CD9A6-F6C8-44AD-B84D-F43564939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39615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rg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A30CF550-C460-40A7-B672-53E6A87F674D}"/>
              </a:ext>
            </a:extLst>
          </p:cNvPr>
          <p:cNvSpPr/>
          <p:nvPr userDrawn="1"/>
        </p:nvSpPr>
        <p:spPr>
          <a:xfrm flipV="1">
            <a:off x="0" y="0"/>
            <a:ext cx="10810875" cy="5999163"/>
          </a:xfrm>
          <a:prstGeom prst="rtTriangl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282C31-99D1-4FA3-AEBD-FD54954D5D7B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5345113"/>
            <a:ext cx="2362200" cy="1241425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icture Placeholder 31" title="Image"/>
          <p:cNvSpPr>
            <a:spLocks noGrp="1"/>
          </p:cNvSpPr>
          <p:nvPr>
            <p:ph type="pic" sz="quarter" idx="13"/>
          </p:nvPr>
        </p:nvSpPr>
        <p:spPr>
          <a:xfrm>
            <a:off x="359229" y="326570"/>
            <a:ext cx="11473542" cy="620485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lIns="0" tIns="0" anchor="ctr"/>
          <a:lstStyle>
            <a:lvl1pPr marL="0" indent="0" algn="ctr">
              <a:buNone/>
              <a:defRPr sz="11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9" name="Title 1" title="Title "/>
          <p:cNvSpPr>
            <a:spLocks noGrp="1"/>
          </p:cNvSpPr>
          <p:nvPr>
            <p:ph type="title"/>
          </p:nvPr>
        </p:nvSpPr>
        <p:spPr>
          <a:xfrm>
            <a:off x="359229" y="558802"/>
            <a:ext cx="8333222" cy="939798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88000" anchor="ctr">
            <a:normAutofit/>
          </a:bodyPr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270942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4157">
            <a:extLst>
              <a:ext uri="{FF2B5EF4-FFF2-40B4-BE49-F238E27FC236}">
                <a16:creationId xmlns:a16="http://schemas.microsoft.com/office/drawing/2014/main" id="{7C8C5592-E1F1-4874-B328-A72485D34ABA}"/>
              </a:ext>
            </a:extLst>
          </p:cNvPr>
          <p:cNvSpPr/>
          <p:nvPr userDrawn="1"/>
        </p:nvSpPr>
        <p:spPr>
          <a:xfrm>
            <a:off x="6459538" y="3505200"/>
            <a:ext cx="258762" cy="25876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2" name="Shape 4186">
            <a:extLst>
              <a:ext uri="{FF2B5EF4-FFF2-40B4-BE49-F238E27FC236}">
                <a16:creationId xmlns:a16="http://schemas.microsoft.com/office/drawing/2014/main" id="{738AF00F-E6DB-4FE3-82F6-85B2E7AF6810}"/>
              </a:ext>
            </a:extLst>
          </p:cNvPr>
          <p:cNvSpPr/>
          <p:nvPr userDrawn="1"/>
        </p:nvSpPr>
        <p:spPr>
          <a:xfrm>
            <a:off x="6507163" y="3897313"/>
            <a:ext cx="161925" cy="2968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700" y="1473"/>
                </a:moveTo>
                <a:lnTo>
                  <a:pt x="9900" y="1473"/>
                </a:lnTo>
                <a:cubicBezTo>
                  <a:pt x="9403" y="1473"/>
                  <a:pt x="9000" y="1692"/>
                  <a:pt x="9000" y="1964"/>
                </a:cubicBezTo>
                <a:cubicBezTo>
                  <a:pt x="9000" y="2235"/>
                  <a:pt x="9403" y="2455"/>
                  <a:pt x="9900" y="2455"/>
                </a:cubicBezTo>
                <a:lnTo>
                  <a:pt x="11700" y="2455"/>
                </a:lnTo>
                <a:cubicBezTo>
                  <a:pt x="12197" y="2455"/>
                  <a:pt x="12600" y="2235"/>
                  <a:pt x="12600" y="1964"/>
                </a:cubicBezTo>
                <a:cubicBezTo>
                  <a:pt x="12600" y="1692"/>
                  <a:pt x="12197" y="1473"/>
                  <a:pt x="11700" y="1473"/>
                </a:cubicBezTo>
                <a:moveTo>
                  <a:pt x="19800" y="2945"/>
                </a:moveTo>
                <a:lnTo>
                  <a:pt x="1800" y="2945"/>
                </a:lnTo>
                <a:lnTo>
                  <a:pt x="1800" y="1964"/>
                </a:lnTo>
                <a:cubicBezTo>
                  <a:pt x="1800" y="1422"/>
                  <a:pt x="2605" y="982"/>
                  <a:pt x="3600" y="982"/>
                </a:cubicBezTo>
                <a:lnTo>
                  <a:pt x="18000" y="982"/>
                </a:lnTo>
                <a:cubicBezTo>
                  <a:pt x="18993" y="982"/>
                  <a:pt x="19800" y="1422"/>
                  <a:pt x="19800" y="1964"/>
                </a:cubicBezTo>
                <a:cubicBezTo>
                  <a:pt x="19800" y="1964"/>
                  <a:pt x="19800" y="2945"/>
                  <a:pt x="19800" y="2945"/>
                </a:cubicBezTo>
                <a:close/>
                <a:moveTo>
                  <a:pt x="19800" y="17673"/>
                </a:moveTo>
                <a:lnTo>
                  <a:pt x="1800" y="17673"/>
                </a:lnTo>
                <a:lnTo>
                  <a:pt x="1800" y="3927"/>
                </a:lnTo>
                <a:lnTo>
                  <a:pt x="19800" y="3927"/>
                </a:lnTo>
                <a:cubicBezTo>
                  <a:pt x="19800" y="3927"/>
                  <a:pt x="19800" y="17673"/>
                  <a:pt x="19800" y="17673"/>
                </a:cubicBezTo>
                <a:close/>
                <a:moveTo>
                  <a:pt x="19800" y="19636"/>
                </a:moveTo>
                <a:cubicBezTo>
                  <a:pt x="19800" y="20179"/>
                  <a:pt x="18993" y="20618"/>
                  <a:pt x="18000" y="20618"/>
                </a:cubicBezTo>
                <a:lnTo>
                  <a:pt x="3600" y="20618"/>
                </a:lnTo>
                <a:cubicBezTo>
                  <a:pt x="2605" y="20618"/>
                  <a:pt x="1800" y="20179"/>
                  <a:pt x="1800" y="19636"/>
                </a:cubicBezTo>
                <a:lnTo>
                  <a:pt x="1800" y="18655"/>
                </a:lnTo>
                <a:lnTo>
                  <a:pt x="19800" y="18655"/>
                </a:lnTo>
                <a:cubicBezTo>
                  <a:pt x="19800" y="18655"/>
                  <a:pt x="19800" y="19636"/>
                  <a:pt x="19800" y="19636"/>
                </a:cubicBezTo>
                <a:close/>
                <a:moveTo>
                  <a:pt x="18000" y="0"/>
                </a:moveTo>
                <a:lnTo>
                  <a:pt x="3600" y="0"/>
                </a:lnTo>
                <a:cubicBezTo>
                  <a:pt x="1612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612" y="21600"/>
                  <a:pt x="3600" y="21600"/>
                </a:cubicBezTo>
                <a:lnTo>
                  <a:pt x="18000" y="21600"/>
                </a:lnTo>
                <a:cubicBezTo>
                  <a:pt x="19988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19988" y="0"/>
                  <a:pt x="18000" y="0"/>
                </a:cubicBezTo>
                <a:moveTo>
                  <a:pt x="10800" y="20127"/>
                </a:moveTo>
                <a:cubicBezTo>
                  <a:pt x="11297" y="20127"/>
                  <a:pt x="11700" y="19908"/>
                  <a:pt x="11700" y="19636"/>
                </a:cubicBezTo>
                <a:cubicBezTo>
                  <a:pt x="11700" y="19366"/>
                  <a:pt x="11297" y="19145"/>
                  <a:pt x="10800" y="19145"/>
                </a:cubicBezTo>
                <a:cubicBezTo>
                  <a:pt x="10303" y="19145"/>
                  <a:pt x="9900" y="19366"/>
                  <a:pt x="9900" y="19636"/>
                </a:cubicBezTo>
                <a:cubicBezTo>
                  <a:pt x="9900" y="19908"/>
                  <a:pt x="10303" y="20127"/>
                  <a:pt x="10800" y="20127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4" name="Shape 4379">
            <a:extLst>
              <a:ext uri="{FF2B5EF4-FFF2-40B4-BE49-F238E27FC236}">
                <a16:creationId xmlns:a16="http://schemas.microsoft.com/office/drawing/2014/main" id="{42305002-85EF-4FBB-BBEA-C24897AB78F3}"/>
              </a:ext>
            </a:extLst>
          </p:cNvPr>
          <p:cNvSpPr/>
          <p:nvPr userDrawn="1"/>
        </p:nvSpPr>
        <p:spPr>
          <a:xfrm>
            <a:off x="6459538" y="4327525"/>
            <a:ext cx="258762" cy="18891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5" name="Shape 4487">
            <a:extLst>
              <a:ext uri="{FF2B5EF4-FFF2-40B4-BE49-F238E27FC236}">
                <a16:creationId xmlns:a16="http://schemas.microsoft.com/office/drawing/2014/main" id="{BFFA57F4-B46A-468E-8510-D34D5CA4C838}"/>
              </a:ext>
            </a:extLst>
          </p:cNvPr>
          <p:cNvSpPr/>
          <p:nvPr userDrawn="1"/>
        </p:nvSpPr>
        <p:spPr>
          <a:xfrm>
            <a:off x="6472238" y="4649788"/>
            <a:ext cx="233362" cy="2333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850" y="17620"/>
                </a:moveTo>
                <a:cubicBezTo>
                  <a:pt x="17270" y="17122"/>
                  <a:pt x="16604" y="16682"/>
                  <a:pt x="15855" y="16324"/>
                </a:cubicBezTo>
                <a:cubicBezTo>
                  <a:pt x="15868" y="16284"/>
                  <a:pt x="15882" y="16244"/>
                  <a:pt x="15896" y="16203"/>
                </a:cubicBezTo>
                <a:cubicBezTo>
                  <a:pt x="16131" y="15456"/>
                  <a:pt x="16320" y="14656"/>
                  <a:pt x="16454" y="13811"/>
                </a:cubicBezTo>
                <a:cubicBezTo>
                  <a:pt x="16471" y="13704"/>
                  <a:pt x="16484" y="13596"/>
                  <a:pt x="16499" y="13488"/>
                </a:cubicBezTo>
                <a:cubicBezTo>
                  <a:pt x="16544" y="13166"/>
                  <a:pt x="16581" y="12839"/>
                  <a:pt x="16610" y="12507"/>
                </a:cubicBezTo>
                <a:cubicBezTo>
                  <a:pt x="16621" y="12383"/>
                  <a:pt x="16632" y="12260"/>
                  <a:pt x="16641" y="12135"/>
                </a:cubicBezTo>
                <a:cubicBezTo>
                  <a:pt x="16660" y="11858"/>
                  <a:pt x="16664" y="11574"/>
                  <a:pt x="16673" y="11291"/>
                </a:cubicBezTo>
                <a:lnTo>
                  <a:pt x="20598" y="11291"/>
                </a:lnTo>
                <a:cubicBezTo>
                  <a:pt x="20476" y="13747"/>
                  <a:pt x="19450" y="15962"/>
                  <a:pt x="17850" y="17620"/>
                </a:cubicBezTo>
                <a:moveTo>
                  <a:pt x="13714" y="20178"/>
                </a:moveTo>
                <a:cubicBezTo>
                  <a:pt x="13925" y="19957"/>
                  <a:pt x="14127" y="19710"/>
                  <a:pt x="14321" y="19444"/>
                </a:cubicBezTo>
                <a:cubicBezTo>
                  <a:pt x="14339" y="19419"/>
                  <a:pt x="14357" y="19394"/>
                  <a:pt x="14375" y="19369"/>
                </a:cubicBezTo>
                <a:cubicBezTo>
                  <a:pt x="14764" y="18822"/>
                  <a:pt x="15116" y="18192"/>
                  <a:pt x="15420" y="17488"/>
                </a:cubicBezTo>
                <a:cubicBezTo>
                  <a:pt x="15436" y="17450"/>
                  <a:pt x="15451" y="17410"/>
                  <a:pt x="15467" y="17372"/>
                </a:cubicBezTo>
                <a:cubicBezTo>
                  <a:pt x="15485" y="17329"/>
                  <a:pt x="15499" y="17282"/>
                  <a:pt x="15517" y="17239"/>
                </a:cubicBezTo>
                <a:cubicBezTo>
                  <a:pt x="16123" y="17535"/>
                  <a:pt x="16665" y="17890"/>
                  <a:pt x="17142" y="18285"/>
                </a:cubicBezTo>
                <a:cubicBezTo>
                  <a:pt x="16149" y="19129"/>
                  <a:pt x="14989" y="19782"/>
                  <a:pt x="13714" y="20178"/>
                </a:cubicBezTo>
                <a:moveTo>
                  <a:pt x="11291" y="20569"/>
                </a:moveTo>
                <a:lnTo>
                  <a:pt x="11291" y="16221"/>
                </a:lnTo>
                <a:cubicBezTo>
                  <a:pt x="12498" y="16271"/>
                  <a:pt x="13638" y="16493"/>
                  <a:pt x="14652" y="16869"/>
                </a:cubicBezTo>
                <a:cubicBezTo>
                  <a:pt x="13850" y="18909"/>
                  <a:pt x="12654" y="20298"/>
                  <a:pt x="11291" y="20569"/>
                </a:cubicBezTo>
                <a:moveTo>
                  <a:pt x="11291" y="11291"/>
                </a:moveTo>
                <a:lnTo>
                  <a:pt x="15697" y="11291"/>
                </a:lnTo>
                <a:cubicBezTo>
                  <a:pt x="15655" y="12995"/>
                  <a:pt x="15392" y="14581"/>
                  <a:pt x="14971" y="15948"/>
                </a:cubicBezTo>
                <a:cubicBezTo>
                  <a:pt x="13855" y="15534"/>
                  <a:pt x="12608" y="15291"/>
                  <a:pt x="11291" y="15240"/>
                </a:cubicBezTo>
                <a:cubicBezTo>
                  <a:pt x="11291" y="15240"/>
                  <a:pt x="11291" y="11291"/>
                  <a:pt x="11291" y="11291"/>
                </a:cubicBezTo>
                <a:close/>
                <a:moveTo>
                  <a:pt x="11291" y="6360"/>
                </a:moveTo>
                <a:cubicBezTo>
                  <a:pt x="12608" y="6309"/>
                  <a:pt x="13855" y="6066"/>
                  <a:pt x="14971" y="5652"/>
                </a:cubicBezTo>
                <a:cubicBezTo>
                  <a:pt x="15392" y="7019"/>
                  <a:pt x="15655" y="8605"/>
                  <a:pt x="15697" y="10309"/>
                </a:cubicBezTo>
                <a:lnTo>
                  <a:pt x="11291" y="10309"/>
                </a:lnTo>
                <a:cubicBezTo>
                  <a:pt x="11291" y="10309"/>
                  <a:pt x="11291" y="6360"/>
                  <a:pt x="11291" y="6360"/>
                </a:cubicBezTo>
                <a:close/>
                <a:moveTo>
                  <a:pt x="11291" y="1031"/>
                </a:moveTo>
                <a:cubicBezTo>
                  <a:pt x="12654" y="1302"/>
                  <a:pt x="13850" y="2691"/>
                  <a:pt x="14652" y="4731"/>
                </a:cubicBezTo>
                <a:cubicBezTo>
                  <a:pt x="13638" y="5107"/>
                  <a:pt x="12498" y="5329"/>
                  <a:pt x="11291" y="5379"/>
                </a:cubicBezTo>
                <a:cubicBezTo>
                  <a:pt x="11291" y="5379"/>
                  <a:pt x="11291" y="1031"/>
                  <a:pt x="11291" y="1031"/>
                </a:cubicBezTo>
                <a:close/>
                <a:moveTo>
                  <a:pt x="17142" y="3315"/>
                </a:moveTo>
                <a:cubicBezTo>
                  <a:pt x="16665" y="3711"/>
                  <a:pt x="16123" y="4065"/>
                  <a:pt x="15517" y="4361"/>
                </a:cubicBezTo>
                <a:cubicBezTo>
                  <a:pt x="15499" y="4318"/>
                  <a:pt x="15485" y="4271"/>
                  <a:pt x="15467" y="4229"/>
                </a:cubicBezTo>
                <a:cubicBezTo>
                  <a:pt x="15451" y="4190"/>
                  <a:pt x="15436" y="4151"/>
                  <a:pt x="15420" y="4112"/>
                </a:cubicBezTo>
                <a:cubicBezTo>
                  <a:pt x="15116" y="3408"/>
                  <a:pt x="14764" y="2778"/>
                  <a:pt x="14375" y="2231"/>
                </a:cubicBezTo>
                <a:cubicBezTo>
                  <a:pt x="14357" y="2206"/>
                  <a:pt x="14339" y="2181"/>
                  <a:pt x="14321" y="2156"/>
                </a:cubicBezTo>
                <a:cubicBezTo>
                  <a:pt x="14127" y="1890"/>
                  <a:pt x="13925" y="1643"/>
                  <a:pt x="13714" y="1422"/>
                </a:cubicBezTo>
                <a:cubicBezTo>
                  <a:pt x="14989" y="1818"/>
                  <a:pt x="16149" y="2471"/>
                  <a:pt x="17142" y="3315"/>
                </a:cubicBezTo>
                <a:moveTo>
                  <a:pt x="20598" y="10309"/>
                </a:moveTo>
                <a:lnTo>
                  <a:pt x="16673" y="10309"/>
                </a:lnTo>
                <a:cubicBezTo>
                  <a:pt x="16664" y="10027"/>
                  <a:pt x="16660" y="9742"/>
                  <a:pt x="16641" y="9465"/>
                </a:cubicBezTo>
                <a:cubicBezTo>
                  <a:pt x="16632" y="9340"/>
                  <a:pt x="16621" y="9217"/>
                  <a:pt x="16610" y="9093"/>
                </a:cubicBezTo>
                <a:cubicBezTo>
                  <a:pt x="16581" y="8761"/>
                  <a:pt x="16544" y="8434"/>
                  <a:pt x="16499" y="8112"/>
                </a:cubicBezTo>
                <a:cubicBezTo>
                  <a:pt x="16484" y="8005"/>
                  <a:pt x="16471" y="7896"/>
                  <a:pt x="16454" y="7789"/>
                </a:cubicBezTo>
                <a:cubicBezTo>
                  <a:pt x="16320" y="6944"/>
                  <a:pt x="16131" y="6144"/>
                  <a:pt x="15896" y="5397"/>
                </a:cubicBezTo>
                <a:cubicBezTo>
                  <a:pt x="15882" y="5357"/>
                  <a:pt x="15868" y="5317"/>
                  <a:pt x="15855" y="5276"/>
                </a:cubicBezTo>
                <a:cubicBezTo>
                  <a:pt x="16604" y="4918"/>
                  <a:pt x="17270" y="4478"/>
                  <a:pt x="17850" y="3981"/>
                </a:cubicBezTo>
                <a:cubicBezTo>
                  <a:pt x="19450" y="5638"/>
                  <a:pt x="20476" y="7853"/>
                  <a:pt x="20598" y="10309"/>
                </a:cubicBezTo>
                <a:moveTo>
                  <a:pt x="10309" y="5379"/>
                </a:moveTo>
                <a:cubicBezTo>
                  <a:pt x="9101" y="5329"/>
                  <a:pt x="7961" y="5107"/>
                  <a:pt x="6947" y="4731"/>
                </a:cubicBezTo>
                <a:cubicBezTo>
                  <a:pt x="7749" y="2691"/>
                  <a:pt x="8945" y="1302"/>
                  <a:pt x="10309" y="1031"/>
                </a:cubicBezTo>
                <a:cubicBezTo>
                  <a:pt x="10309" y="1031"/>
                  <a:pt x="10309" y="5379"/>
                  <a:pt x="10309" y="5379"/>
                </a:cubicBezTo>
                <a:close/>
                <a:moveTo>
                  <a:pt x="10309" y="10309"/>
                </a:moveTo>
                <a:lnTo>
                  <a:pt x="5903" y="10309"/>
                </a:lnTo>
                <a:cubicBezTo>
                  <a:pt x="5945" y="8605"/>
                  <a:pt x="6207" y="7019"/>
                  <a:pt x="6629" y="5652"/>
                </a:cubicBezTo>
                <a:cubicBezTo>
                  <a:pt x="7745" y="6066"/>
                  <a:pt x="8991" y="6309"/>
                  <a:pt x="10309" y="6360"/>
                </a:cubicBezTo>
                <a:cubicBezTo>
                  <a:pt x="10309" y="6360"/>
                  <a:pt x="10309" y="10309"/>
                  <a:pt x="10309" y="10309"/>
                </a:cubicBezTo>
                <a:close/>
                <a:moveTo>
                  <a:pt x="10309" y="15240"/>
                </a:moveTo>
                <a:cubicBezTo>
                  <a:pt x="8991" y="15291"/>
                  <a:pt x="7745" y="15534"/>
                  <a:pt x="6629" y="15948"/>
                </a:cubicBezTo>
                <a:cubicBezTo>
                  <a:pt x="6207" y="14581"/>
                  <a:pt x="5945" y="12995"/>
                  <a:pt x="5903" y="11291"/>
                </a:cubicBezTo>
                <a:lnTo>
                  <a:pt x="10309" y="11291"/>
                </a:lnTo>
                <a:cubicBezTo>
                  <a:pt x="10309" y="11291"/>
                  <a:pt x="10309" y="15240"/>
                  <a:pt x="10309" y="15240"/>
                </a:cubicBezTo>
                <a:close/>
                <a:moveTo>
                  <a:pt x="10309" y="20569"/>
                </a:moveTo>
                <a:cubicBezTo>
                  <a:pt x="8945" y="20298"/>
                  <a:pt x="7749" y="18909"/>
                  <a:pt x="6947" y="16869"/>
                </a:cubicBezTo>
                <a:cubicBezTo>
                  <a:pt x="7961" y="16493"/>
                  <a:pt x="9101" y="16271"/>
                  <a:pt x="10309" y="16221"/>
                </a:cubicBezTo>
                <a:cubicBezTo>
                  <a:pt x="10309" y="16221"/>
                  <a:pt x="10309" y="20569"/>
                  <a:pt x="10309" y="20569"/>
                </a:cubicBezTo>
                <a:close/>
                <a:moveTo>
                  <a:pt x="4458" y="18285"/>
                </a:moveTo>
                <a:cubicBezTo>
                  <a:pt x="4934" y="17890"/>
                  <a:pt x="5476" y="17535"/>
                  <a:pt x="6083" y="17239"/>
                </a:cubicBezTo>
                <a:cubicBezTo>
                  <a:pt x="6100" y="17282"/>
                  <a:pt x="6115" y="17329"/>
                  <a:pt x="6132" y="17372"/>
                </a:cubicBezTo>
                <a:cubicBezTo>
                  <a:pt x="6149" y="17410"/>
                  <a:pt x="6163" y="17450"/>
                  <a:pt x="6180" y="17488"/>
                </a:cubicBezTo>
                <a:cubicBezTo>
                  <a:pt x="6484" y="18192"/>
                  <a:pt x="6835" y="18822"/>
                  <a:pt x="7224" y="19369"/>
                </a:cubicBezTo>
                <a:cubicBezTo>
                  <a:pt x="7242" y="19394"/>
                  <a:pt x="7261" y="19419"/>
                  <a:pt x="7279" y="19444"/>
                </a:cubicBezTo>
                <a:cubicBezTo>
                  <a:pt x="7472" y="19710"/>
                  <a:pt x="7674" y="19957"/>
                  <a:pt x="7886" y="20178"/>
                </a:cubicBezTo>
                <a:cubicBezTo>
                  <a:pt x="6610" y="19782"/>
                  <a:pt x="5451" y="19129"/>
                  <a:pt x="4458" y="18285"/>
                </a:cubicBezTo>
                <a:moveTo>
                  <a:pt x="1002" y="11291"/>
                </a:moveTo>
                <a:lnTo>
                  <a:pt x="4927" y="11291"/>
                </a:lnTo>
                <a:cubicBezTo>
                  <a:pt x="4935" y="11574"/>
                  <a:pt x="4940" y="11858"/>
                  <a:pt x="4958" y="12135"/>
                </a:cubicBezTo>
                <a:cubicBezTo>
                  <a:pt x="4967" y="12260"/>
                  <a:pt x="4979" y="12383"/>
                  <a:pt x="4989" y="12507"/>
                </a:cubicBezTo>
                <a:cubicBezTo>
                  <a:pt x="5018" y="12839"/>
                  <a:pt x="5055" y="13166"/>
                  <a:pt x="5100" y="13488"/>
                </a:cubicBezTo>
                <a:cubicBezTo>
                  <a:pt x="5116" y="13596"/>
                  <a:pt x="5129" y="13704"/>
                  <a:pt x="5146" y="13811"/>
                </a:cubicBezTo>
                <a:cubicBezTo>
                  <a:pt x="5280" y="14656"/>
                  <a:pt x="5468" y="15456"/>
                  <a:pt x="5704" y="16203"/>
                </a:cubicBezTo>
                <a:cubicBezTo>
                  <a:pt x="5718" y="16244"/>
                  <a:pt x="5731" y="16284"/>
                  <a:pt x="5744" y="16324"/>
                </a:cubicBezTo>
                <a:cubicBezTo>
                  <a:pt x="4996" y="16682"/>
                  <a:pt x="4330" y="17122"/>
                  <a:pt x="3749" y="17620"/>
                </a:cubicBezTo>
                <a:cubicBezTo>
                  <a:pt x="2150" y="15962"/>
                  <a:pt x="1123" y="13747"/>
                  <a:pt x="1002" y="11291"/>
                </a:cubicBezTo>
                <a:moveTo>
                  <a:pt x="3749" y="3981"/>
                </a:moveTo>
                <a:cubicBezTo>
                  <a:pt x="4330" y="4478"/>
                  <a:pt x="4996" y="4918"/>
                  <a:pt x="5744" y="5276"/>
                </a:cubicBezTo>
                <a:cubicBezTo>
                  <a:pt x="5731" y="5317"/>
                  <a:pt x="5718" y="5357"/>
                  <a:pt x="5704" y="5397"/>
                </a:cubicBezTo>
                <a:cubicBezTo>
                  <a:pt x="5469" y="6144"/>
                  <a:pt x="5280" y="6944"/>
                  <a:pt x="5146" y="7789"/>
                </a:cubicBezTo>
                <a:cubicBezTo>
                  <a:pt x="5129" y="7896"/>
                  <a:pt x="5116" y="8005"/>
                  <a:pt x="5100" y="8112"/>
                </a:cubicBezTo>
                <a:cubicBezTo>
                  <a:pt x="5055" y="8434"/>
                  <a:pt x="5018" y="8761"/>
                  <a:pt x="4989" y="9093"/>
                </a:cubicBezTo>
                <a:cubicBezTo>
                  <a:pt x="4979" y="9217"/>
                  <a:pt x="4967" y="9340"/>
                  <a:pt x="4958" y="9465"/>
                </a:cubicBezTo>
                <a:cubicBezTo>
                  <a:pt x="4940" y="9742"/>
                  <a:pt x="4935" y="10027"/>
                  <a:pt x="4927" y="10309"/>
                </a:cubicBezTo>
                <a:lnTo>
                  <a:pt x="1002" y="10309"/>
                </a:lnTo>
                <a:cubicBezTo>
                  <a:pt x="1123" y="7853"/>
                  <a:pt x="2150" y="5638"/>
                  <a:pt x="3749" y="3981"/>
                </a:cubicBezTo>
                <a:moveTo>
                  <a:pt x="7886" y="1422"/>
                </a:moveTo>
                <a:cubicBezTo>
                  <a:pt x="7674" y="1643"/>
                  <a:pt x="7472" y="1890"/>
                  <a:pt x="7279" y="2156"/>
                </a:cubicBezTo>
                <a:cubicBezTo>
                  <a:pt x="7261" y="2181"/>
                  <a:pt x="7242" y="2206"/>
                  <a:pt x="7224" y="2231"/>
                </a:cubicBezTo>
                <a:cubicBezTo>
                  <a:pt x="6835" y="2778"/>
                  <a:pt x="6484" y="3408"/>
                  <a:pt x="6180" y="4112"/>
                </a:cubicBezTo>
                <a:cubicBezTo>
                  <a:pt x="6163" y="4151"/>
                  <a:pt x="6149" y="4190"/>
                  <a:pt x="6132" y="4229"/>
                </a:cubicBezTo>
                <a:cubicBezTo>
                  <a:pt x="6115" y="4271"/>
                  <a:pt x="6100" y="4318"/>
                  <a:pt x="6083" y="4361"/>
                </a:cubicBezTo>
                <a:cubicBezTo>
                  <a:pt x="5476" y="4065"/>
                  <a:pt x="4934" y="3711"/>
                  <a:pt x="4458" y="3315"/>
                </a:cubicBezTo>
                <a:cubicBezTo>
                  <a:pt x="5451" y="2471"/>
                  <a:pt x="6610" y="1818"/>
                  <a:pt x="7886" y="1422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5"/>
                  <a:pt x="16764" y="0"/>
                  <a:pt x="10800" y="0"/>
                </a:cubicBezTo>
              </a:path>
            </a:pathLst>
          </a:custGeom>
          <a:solidFill>
            <a:schemeClr val="accent2"/>
          </a:solidFill>
          <a:ln w="12700">
            <a:solidFill>
              <a:srgbClr val="BA6E2C"/>
            </a:solidFill>
            <a:miter lim="400000"/>
          </a:ln>
        </p:spPr>
        <p:txBody>
          <a:bodyPr lIns="38100" tIns="38100" rIns="38100" bIns="38100" anchor="ctr"/>
          <a:lstStyle/>
          <a:p>
            <a:pPr algn="ctr">
              <a:defRPr sz="3000" spc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 SemiBold"/>
                <a:ea typeface="Gill Sans SemiBold"/>
                <a:cs typeface="Gill Sans SemiBold"/>
                <a:sym typeface="Gill Sans SemiBold"/>
              </a:defRPr>
            </a:pPr>
            <a:endParaRPr lang="en-US" sz="300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 SemiBold"/>
              <a:ea typeface="Gill Sans SemiBold"/>
              <a:cs typeface="Gill Sans SemiBold"/>
              <a:sym typeface="Gill Sans SemiBold"/>
            </a:endParaRPr>
          </a:p>
        </p:txBody>
      </p:sp>
      <p:sp>
        <p:nvSpPr>
          <p:cNvPr id="16" name="Right Triangle 15">
            <a:extLst>
              <a:ext uri="{FF2B5EF4-FFF2-40B4-BE49-F238E27FC236}">
                <a16:creationId xmlns:a16="http://schemas.microsoft.com/office/drawing/2014/main" id="{9EA6EC03-3240-4BFE-903B-9086AD70165B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F81876B-557E-4354-8218-FCBE24F07794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3BB499B-4497-4065-B84B-F9EE5CE40848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3924300"/>
            <a:ext cx="5816600" cy="2933700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1821022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6822929" y="3461163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6"/>
          </p:nvPr>
        </p:nvSpPr>
        <p:spPr>
          <a:xfrm>
            <a:off x="6822929" y="3839451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7"/>
          </p:nvPr>
        </p:nvSpPr>
        <p:spPr>
          <a:xfrm>
            <a:off x="6822928" y="4216669"/>
            <a:ext cx="3445783" cy="2890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3" name="Text Placeholder 21"/>
          <p:cNvSpPr>
            <a:spLocks noGrp="1"/>
          </p:cNvSpPr>
          <p:nvPr>
            <p:ph type="body" sz="quarter" idx="18"/>
          </p:nvPr>
        </p:nvSpPr>
        <p:spPr>
          <a:xfrm>
            <a:off x="6822929" y="4594957"/>
            <a:ext cx="3445782" cy="28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  <a:cs typeface="Calibri Light" panose="020F0302020204030204" pitchFamily="34" charset="0"/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1683398" y="860944"/>
            <a:ext cx="4428523" cy="5137089"/>
          </a:xfrm>
          <a:custGeom>
            <a:avLst/>
            <a:gdLst>
              <a:gd name="connsiteX0" fmla="*/ 2214261 w 4428523"/>
              <a:gd name="connsiteY0" fmla="*/ 0 h 5137089"/>
              <a:gd name="connsiteX1" fmla="*/ 4428523 w 4428523"/>
              <a:gd name="connsiteY1" fmla="*/ 1107131 h 5137089"/>
              <a:gd name="connsiteX2" fmla="*/ 4428523 w 4428523"/>
              <a:gd name="connsiteY2" fmla="*/ 4029957 h 5137089"/>
              <a:gd name="connsiteX3" fmla="*/ 2214261 w 4428523"/>
              <a:gd name="connsiteY3" fmla="*/ 5137089 h 5137089"/>
              <a:gd name="connsiteX4" fmla="*/ 0 w 4428523"/>
              <a:gd name="connsiteY4" fmla="*/ 4029957 h 5137089"/>
              <a:gd name="connsiteX5" fmla="*/ 0 w 4428523"/>
              <a:gd name="connsiteY5" fmla="*/ 1107131 h 5137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28523" h="5137089">
                <a:moveTo>
                  <a:pt x="2214261" y="0"/>
                </a:moveTo>
                <a:lnTo>
                  <a:pt x="4428523" y="1107131"/>
                </a:lnTo>
                <a:lnTo>
                  <a:pt x="4428523" y="4029957"/>
                </a:lnTo>
                <a:lnTo>
                  <a:pt x="2214261" y="5137089"/>
                </a:lnTo>
                <a:lnTo>
                  <a:pt x="0" y="4029957"/>
                </a:lnTo>
                <a:lnTo>
                  <a:pt x="0" y="110713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90891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529739E2-7CDD-40D9-96A6-417CEDE8F6C7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CECA666-B8C5-4AEF-93E3-545D268BAA01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0"/>
            <a:ext cx="6030913" cy="3005138"/>
          </a:xfrm>
          <a:prstGeom prst="line">
            <a:avLst/>
          </a:prstGeom>
          <a:ln>
            <a:solidFill>
              <a:srgbClr val="F0D4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1A035CC-66C9-46CB-B021-D95C80A56570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DDBC90A-5FB6-4B5A-99D9-86323AC16DC9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4700588"/>
            <a:ext cx="1919288" cy="1000125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 title="Title"/>
          <p:cNvSpPr>
            <a:spLocks noGrp="1"/>
          </p:cNvSpPr>
          <p:nvPr>
            <p:ph type="ctrTitle"/>
          </p:nvPr>
        </p:nvSpPr>
        <p:spPr>
          <a:xfrm>
            <a:off x="6375721" y="2006084"/>
            <a:ext cx="4853573" cy="16162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3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 title="Subtitle"/>
          <p:cNvSpPr>
            <a:spLocks noGrp="1"/>
          </p:cNvSpPr>
          <p:nvPr>
            <p:ph type="subTitle" idx="1"/>
          </p:nvPr>
        </p:nvSpPr>
        <p:spPr>
          <a:xfrm>
            <a:off x="6375214" y="3640998"/>
            <a:ext cx="4854339" cy="125757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75982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DF1B4-6A5B-EE48-A161-B7D7317D4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B5B09-4B25-C941-B651-BAEB791254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1D0C27-E88A-6344-A1BC-C38CA00FEB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4066F6-CD65-7C4E-9BE9-DD2E6A2D3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B0FF9-0FA4-4C1C-8F36-081020902CF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CB48E9-270D-174B-B7D7-1B942194D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C57802-4307-024D-84FE-8EC7B33F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2392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:a16="http://schemas.microsoft.com/office/drawing/2014/main" id="{BC6F4D39-5A42-4613-A440-F7E76DAA9F23}"/>
              </a:ext>
            </a:extLst>
          </p:cNvPr>
          <p:cNvSpPr/>
          <p:nvPr userDrawn="1"/>
        </p:nvSpPr>
        <p:spPr>
          <a:xfrm flipV="1">
            <a:off x="0" y="0"/>
            <a:ext cx="10625138" cy="5403850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Parallelogram 4">
            <a:extLst>
              <a:ext uri="{FF2B5EF4-FFF2-40B4-BE49-F238E27FC236}">
                <a16:creationId xmlns:a16="http://schemas.microsoft.com/office/drawing/2014/main" id="{3D44A1E9-BFAA-440C-99ED-7C7C0A81406D}"/>
              </a:ext>
            </a:extLst>
          </p:cNvPr>
          <p:cNvSpPr/>
          <p:nvPr userDrawn="1"/>
        </p:nvSpPr>
        <p:spPr>
          <a:xfrm rot="19958790">
            <a:off x="-636588" y="3587750"/>
            <a:ext cx="3859213" cy="1747838"/>
          </a:xfrm>
          <a:prstGeom prst="parallelogram">
            <a:avLst>
              <a:gd name="adj" fmla="val 53218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4F793B2-2196-4E73-B5B0-943A768AE8CD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1009650"/>
            <a:ext cx="1785938" cy="90805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F5C86CD-3EDB-48B4-A50A-ADC3571F36C3}"/>
              </a:ext>
            </a:extLst>
          </p:cNvPr>
          <p:cNvCxnSpPr>
            <a:cxnSpLocks/>
          </p:cNvCxnSpPr>
          <p:nvPr userDrawn="1"/>
        </p:nvCxnSpPr>
        <p:spPr>
          <a:xfrm flipV="1">
            <a:off x="9004300" y="3924300"/>
            <a:ext cx="3187700" cy="1689100"/>
          </a:xfrm>
          <a:prstGeom prst="line">
            <a:avLst/>
          </a:prstGeom>
          <a:ln>
            <a:solidFill>
              <a:srgbClr val="BA6E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585AA3C-A2DA-4664-B361-57779E76DFCA}"/>
              </a:ext>
            </a:extLst>
          </p:cNvPr>
          <p:cNvSpPr/>
          <p:nvPr userDrawn="1"/>
        </p:nvSpPr>
        <p:spPr>
          <a:xfrm>
            <a:off x="7753350" y="0"/>
            <a:ext cx="2259013" cy="742950"/>
          </a:xfrm>
          <a:prstGeom prst="parallelogram">
            <a:avLst>
              <a:gd name="adj" fmla="val 195850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651F49B-F3B8-4B9D-8977-F105C885E796}"/>
              </a:ext>
            </a:extLst>
          </p:cNvPr>
          <p:cNvCxnSpPr>
            <a:cxnSpLocks/>
          </p:cNvCxnSpPr>
          <p:nvPr userDrawn="1"/>
        </p:nvCxnSpPr>
        <p:spPr>
          <a:xfrm flipV="1">
            <a:off x="0" y="407988"/>
            <a:ext cx="6596063" cy="340360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044A716-1F6E-45C3-830A-4792A7184B44}"/>
              </a:ext>
            </a:extLst>
          </p:cNvPr>
          <p:cNvCxnSpPr>
            <a:cxnSpLocks/>
          </p:cNvCxnSpPr>
          <p:nvPr userDrawn="1"/>
        </p:nvCxnSpPr>
        <p:spPr>
          <a:xfrm flipV="1">
            <a:off x="-17463" y="5267325"/>
            <a:ext cx="1919288" cy="1000125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3E87D367-D3BD-49B4-98C3-062967494D8E}"/>
              </a:ext>
            </a:extLst>
          </p:cNvPr>
          <p:cNvSpPr/>
          <p:nvPr userDrawn="1"/>
        </p:nvSpPr>
        <p:spPr>
          <a:xfrm rot="19958790">
            <a:off x="-139700" y="3406775"/>
            <a:ext cx="1438275" cy="236538"/>
          </a:xfrm>
          <a:prstGeom prst="parallelogram">
            <a:avLst>
              <a:gd name="adj" fmla="val 53218"/>
            </a:avLst>
          </a:prstGeom>
          <a:solidFill>
            <a:srgbClr val="F0D4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0" name="Title 1" title="Title"/>
          <p:cNvSpPr>
            <a:spLocks noGrp="1"/>
          </p:cNvSpPr>
          <p:nvPr>
            <p:ph type="title"/>
          </p:nvPr>
        </p:nvSpPr>
        <p:spPr>
          <a:xfrm>
            <a:off x="6283842" y="1987420"/>
            <a:ext cx="4911633" cy="178985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+mj-lt"/>
                <a:cs typeface="Calibri Light" panose="020F030202020403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01" name="Text Placeholder 2" title="Subtitle"/>
          <p:cNvSpPr>
            <a:spLocks noGrp="1"/>
          </p:cNvSpPr>
          <p:nvPr>
            <p:ph type="body" idx="1"/>
          </p:nvPr>
        </p:nvSpPr>
        <p:spPr>
          <a:xfrm>
            <a:off x="6283842" y="3792046"/>
            <a:ext cx="4911633" cy="9105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 b="0" i="0" spc="300">
                <a:solidFill>
                  <a:schemeClr val="accent6"/>
                </a:solidFill>
                <a:latin typeface="+mn-lt"/>
                <a:cs typeface="Calibri" panose="020F050202020403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3145657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F22C077-F5C2-4BEC-A858-7D28FA408A78}"/>
              </a:ext>
            </a:extLst>
          </p:cNvPr>
          <p:cNvGrpSpPr/>
          <p:nvPr userDrawn="1"/>
        </p:nvGrpSpPr>
        <p:grpSpPr>
          <a:xfrm flipH="1">
            <a:off x="7561328" y="0"/>
            <a:ext cx="4840632" cy="3541007"/>
            <a:chOff x="-200919" y="-2"/>
            <a:chExt cx="4840632" cy="3367272"/>
          </a:xfrm>
          <a:solidFill>
            <a:schemeClr val="bg1">
              <a:lumMod val="85000"/>
            </a:schemeClr>
          </a:solidFill>
        </p:grpSpPr>
        <p:sp>
          <p:nvSpPr>
            <p:cNvPr id="5" name="Diagonal Stripe 4">
              <a:extLst>
                <a:ext uri="{FF2B5EF4-FFF2-40B4-BE49-F238E27FC236}">
                  <a16:creationId xmlns:a16="http://schemas.microsoft.com/office/drawing/2014/main" id="{0E00A484-E419-4B69-A11F-B25180478520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48CCF5B-F8B3-4E4A-BC40-A3CC9B76CB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Parallelogram 6">
              <a:extLst>
                <a:ext uri="{FF2B5EF4-FFF2-40B4-BE49-F238E27FC236}">
                  <a16:creationId xmlns:a16="http://schemas.microsoft.com/office/drawing/2014/main" id="{A21F7697-41FB-40DC-973D-DE1BC18AA111}"/>
                </a:ext>
              </a:extLst>
            </p:cNvPr>
            <p:cNvSpPr/>
            <p:nvPr/>
          </p:nvSpPr>
          <p:spPr>
            <a:xfrm rot="19340935">
              <a:off x="-200919" y="1140864"/>
              <a:ext cx="1354398" cy="214994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" name="Parallelogram 7">
            <a:extLst>
              <a:ext uri="{FF2B5EF4-FFF2-40B4-BE49-F238E27FC236}">
                <a16:creationId xmlns:a16="http://schemas.microsoft.com/office/drawing/2014/main" id="{E7693084-24CE-4F75-B6D7-EB3A32FE70CE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147969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518678" y="1671924"/>
            <a:ext cx="10835122" cy="4505039"/>
          </a:xfrm>
          <a:prstGeom prst="rect">
            <a:avLst/>
          </a:prstGeo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:a16="http://schemas.microsoft.com/office/drawing/2014/main" id="{7C264062-7966-4C14-A272-07B899E90F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10" name="Slide Number Placeholder 2">
            <a:extLst>
              <a:ext uri="{FF2B5EF4-FFF2-40B4-BE49-F238E27FC236}">
                <a16:creationId xmlns:a16="http://schemas.microsoft.com/office/drawing/2014/main" id="{03998777-8C19-4A65-B4DB-E012E96F57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7C2BB20-774F-4B8D-8D40-E82AE2F27C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274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>
            <a:extLst>
              <a:ext uri="{FF2B5EF4-FFF2-40B4-BE49-F238E27FC236}">
                <a16:creationId xmlns:a16="http://schemas.microsoft.com/office/drawing/2014/main" id="{15A78023-6584-4480-9D72-45D44D87B01A}"/>
              </a:ext>
            </a:extLst>
          </p:cNvPr>
          <p:cNvGrpSpPr>
            <a:grpSpLocks/>
          </p:cNvGrpSpPr>
          <p:nvPr userDrawn="1"/>
        </p:nvGrpSpPr>
        <p:grpSpPr bwMode="auto">
          <a:xfrm flipH="1">
            <a:off x="7561263" y="0"/>
            <a:ext cx="4832350" cy="3541713"/>
            <a:chOff x="-192127" y="-2"/>
            <a:chExt cx="4831840" cy="3367272"/>
          </a:xfrm>
        </p:grpSpPr>
        <p:sp>
          <p:nvSpPr>
            <p:cNvPr id="3" name="Diagonal Stripe 2">
              <a:extLst>
                <a:ext uri="{FF2B5EF4-FFF2-40B4-BE49-F238E27FC236}">
                  <a16:creationId xmlns:a16="http://schemas.microsoft.com/office/drawing/2014/main" id="{4F2318C7-CD15-43FA-8752-3330B5563A2D}"/>
                </a:ext>
              </a:extLst>
            </p:cNvPr>
            <p:cNvSpPr/>
            <p:nvPr userDrawn="1"/>
          </p:nvSpPr>
          <p:spPr>
            <a:xfrm>
              <a:off x="-59" y="-2"/>
              <a:ext cx="4639772" cy="3367272"/>
            </a:xfrm>
            <a:prstGeom prst="diagStripe">
              <a:avLst>
                <a:gd name="adj" fmla="val 51202"/>
              </a:avLst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9D9DBA7B-CF6F-4922-9FFA-B3B8B3AC9AAD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1433301" y="-2"/>
              <a:ext cx="1241294" cy="916152"/>
            </a:xfrm>
            <a:prstGeom prst="line">
              <a:avLst/>
            </a:prstGeom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arallelogram 4">
              <a:extLst>
                <a:ext uri="{FF2B5EF4-FFF2-40B4-BE49-F238E27FC236}">
                  <a16:creationId xmlns:a16="http://schemas.microsoft.com/office/drawing/2014/main" id="{588F356E-7062-4D24-9BEB-23D0E53AF854}"/>
                </a:ext>
              </a:extLst>
            </p:cNvPr>
            <p:cNvSpPr/>
            <p:nvPr userDrawn="1"/>
          </p:nvSpPr>
          <p:spPr>
            <a:xfrm rot="19421162">
              <a:off x="-192127" y="1141037"/>
              <a:ext cx="1353995" cy="214322"/>
            </a:xfrm>
            <a:prstGeom prst="parallelogram">
              <a:avLst>
                <a:gd name="adj" fmla="val 72003"/>
              </a:avLst>
            </a:prstGeom>
            <a:solidFill>
              <a:srgbClr val="F0D4B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6" name="Parallelogram 5">
            <a:extLst>
              <a:ext uri="{FF2B5EF4-FFF2-40B4-BE49-F238E27FC236}">
                <a16:creationId xmlns:a16="http://schemas.microsoft.com/office/drawing/2014/main" id="{205DC664-756B-40CB-BB91-613CC5BD61CD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5B750CCD-2DE4-4B46-A657-B2B04E9641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8" name="Slide Number Placeholder 2">
            <a:extLst>
              <a:ext uri="{FF2B5EF4-FFF2-40B4-BE49-F238E27FC236}">
                <a16:creationId xmlns:a16="http://schemas.microsoft.com/office/drawing/2014/main" id="{DF33A136-33A2-4C58-B80F-A79CC0849F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4665023-AE77-46E6-B553-DBB992C5C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8604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0BCC4BF7-E260-4343-94B9-3A4807FD286B}"/>
              </a:ext>
            </a:extLst>
          </p:cNvPr>
          <p:cNvGrpSpPr/>
          <p:nvPr userDrawn="1"/>
        </p:nvGrpSpPr>
        <p:grpSpPr>
          <a:xfrm flipH="1">
            <a:off x="7561328" y="0"/>
            <a:ext cx="4831840" cy="3541007"/>
            <a:chOff x="-192127" y="-2"/>
            <a:chExt cx="4831840" cy="3367272"/>
          </a:xfrm>
          <a:solidFill>
            <a:schemeClr val="bg1">
              <a:lumMod val="85000"/>
            </a:schemeClr>
          </a:solidFill>
        </p:grpSpPr>
        <p:sp>
          <p:nvSpPr>
            <p:cNvPr id="4" name="Diagonal Stripe 3">
              <a:extLst>
                <a:ext uri="{FF2B5EF4-FFF2-40B4-BE49-F238E27FC236}">
                  <a16:creationId xmlns:a16="http://schemas.microsoft.com/office/drawing/2014/main" id="{B5172F52-1B08-4F13-8B13-53C3DD46384F}"/>
                </a:ext>
              </a:extLst>
            </p:cNvPr>
            <p:cNvSpPr/>
            <p:nvPr/>
          </p:nvSpPr>
          <p:spPr>
            <a:xfrm>
              <a:off x="0" y="-1"/>
              <a:ext cx="4639713" cy="3367271"/>
            </a:xfrm>
            <a:prstGeom prst="diagStripe">
              <a:avLst>
                <a:gd name="adj" fmla="val 51202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2765506-E6B4-4423-893C-1E855C8A2A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33638" y="-2"/>
              <a:ext cx="1240971" cy="916595"/>
            </a:xfrm>
            <a:prstGeom prst="line">
              <a:avLst/>
            </a:prstGeom>
            <a:grpFill/>
            <a:ln>
              <a:solidFill>
                <a:srgbClr val="BA6E2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Parallelogram 5">
              <a:extLst>
                <a:ext uri="{FF2B5EF4-FFF2-40B4-BE49-F238E27FC236}">
                  <a16:creationId xmlns:a16="http://schemas.microsoft.com/office/drawing/2014/main" id="{CFD0E567-0DC7-47D6-8BFC-EA0C9D6A2710}"/>
                </a:ext>
              </a:extLst>
            </p:cNvPr>
            <p:cNvSpPr/>
            <p:nvPr/>
          </p:nvSpPr>
          <p:spPr>
            <a:xfrm rot="19421162">
              <a:off x="-192127" y="1140864"/>
              <a:ext cx="1354398" cy="214994"/>
            </a:xfrm>
            <a:prstGeom prst="parallelogram">
              <a:avLst>
                <a:gd name="adj" fmla="val 72003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6B79687-4727-4249-AF60-8D11D5DCEB58}"/>
              </a:ext>
            </a:extLst>
          </p:cNvPr>
          <p:cNvSpPr/>
          <p:nvPr userDrawn="1"/>
        </p:nvSpPr>
        <p:spPr>
          <a:xfrm flipH="1">
            <a:off x="6680200" y="0"/>
            <a:ext cx="1447800" cy="639763"/>
          </a:xfrm>
          <a:prstGeom prst="parallelogram">
            <a:avLst>
              <a:gd name="adj" fmla="val 135617"/>
            </a:avLst>
          </a:prstGeom>
          <a:solidFill>
            <a:srgbClr val="BA6E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Title 1" title="Title "/>
          <p:cNvSpPr>
            <a:spLocks noGrp="1"/>
          </p:cNvSpPr>
          <p:nvPr>
            <p:ph type="title"/>
          </p:nvPr>
        </p:nvSpPr>
        <p:spPr>
          <a:xfrm>
            <a:off x="518678" y="209028"/>
            <a:ext cx="8333222" cy="121556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CC797181-F8E0-4868-BCDC-2F86B66869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E948DCC1-4550-4431-B213-F92051378D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FD5826-C55D-41B1-812A-A1B17D089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7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6DFF8-4F5D-0447-9530-6945A7DF1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76C8C-1DF1-F940-8AC4-ED2735383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FD699E-594C-C84D-B1FE-6D15A3DFC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F75B4-8002-B748-849E-914832A05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817E6E-B0A7-AF40-8211-B7854AF00C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7CFC29-7D31-BF4F-B05B-75DC874E2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50A7B-F58A-4119-9DB7-BF10F0C3745A}" type="datetime1">
              <a:rPr lang="en-US" smtClean="0"/>
              <a:t>5/10/24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1A41D-F441-9646-A2BD-86C236BAC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371AC4-4D21-344C-8EC5-98CD2B526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32520-F605-7843-A767-9F3C0BFAE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8447BB-FC85-8445-8068-138DD563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7734-399F-41D2-953C-DC1C65624066}" type="datetime1">
              <a:rPr lang="en-US" smtClean="0"/>
              <a:t>5/10/24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E691AB-F8AE-824B-825B-FF2C6E9EF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509246-C5E1-164F-8E35-36AE58C74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7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C98ACA-C8CA-1341-8A52-DC61CFF87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EC3DD-91A9-4EC3-934B-3458A79E087C}" type="datetime1">
              <a:rPr lang="en-US" smtClean="0"/>
              <a:t>5/10/24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91C092-BACC-8740-B71A-D664C2C4D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464C1-568A-0048-96B9-FA74C2117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036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620CA-9716-E34E-B24F-6F3C15E64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8FD6DB-B85B-4949-A7A4-33BE0EB09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5E38D8-00CD-E942-8B7B-103E7FDBAF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A6466-FF03-6543-B9F5-70724B11C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19D45-DDB9-45F7-A7CC-2B572801A2E2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A300DE-4E71-754A-A0A2-94BE94B77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0D482F-1BFC-7F4C-8AE9-5FE4658F3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7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0088F-BBEC-0F4C-BB4A-AC617F023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D37FD3-E518-7A43-8FE1-A4CADAF74F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8DEE87-0C25-2E40-AC2E-0E78A0AFDB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D0C433-0542-1342-AC73-7EAEC7D96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8AE04-174D-46D3-9D33-F6399E3E6BC9}" type="datetime1">
              <a:rPr lang="en-US" smtClean="0"/>
              <a:t>5/10/24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637A2-D0E2-0B45-882F-46F2FC06F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4C0748-F7C5-1543-BF4B-EE26F308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926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3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slideLayout" Target="../slideLayouts/slideLayout43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42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slideLayout" Target="../slideLayouts/slideLayout41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02CAA2-0EFA-4F4A-8AC1-8524C680A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BAAF8-6423-7F42-BE4B-D78180EBB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BC6DB-502C-F442-984F-952AC16328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872DE-0E22-48E5-8A00-D268608FD87F}" type="datetime1">
              <a:rPr lang="en-US" smtClean="0"/>
              <a:t>5/10/24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000755-CEAA-CA43-9FB4-D13CAB0FD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C95F0-BA3B-864C-96C3-F7C5D75018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D1297-FA94-7D43-9275-3BBF794353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792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B42DE-ECE9-486A-8780-F04A9C997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138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55BC7-FC64-4E9A-A9BB-533D4E045F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47425" y="6356350"/>
            <a:ext cx="7397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76530178-0652-427E-A8A3-856E445053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4100" name="Title Placeholder 8">
            <a:extLst>
              <a:ext uri="{FF2B5EF4-FFF2-40B4-BE49-F238E27FC236}">
                <a16:creationId xmlns:a16="http://schemas.microsoft.com/office/drawing/2014/main" id="{1A88BE4F-E373-44DE-AA19-99F734F224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209550"/>
            <a:ext cx="10834687" cy="1147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132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</p:sldLayoutIdLst>
  <p:hf hd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IN" sz="44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2E7A40"/>
        </a:buClr>
        <a:buFont typeface="Arial" panose="020B0604020202020204" pitchFamily="34" charset="0"/>
        <a:buChar char="•"/>
        <a:defRPr lang="en-IN" sz="16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8" name="Picture 5">
            <a:extLst>
              <a:ext uri="{FF2B5EF4-FFF2-40B4-BE49-F238E27FC236}">
                <a16:creationId xmlns:a16="http://schemas.microsoft.com/office/drawing/2014/main" id="{96575726-AB8D-477B-925E-64A6B439C3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175" y="1103313"/>
            <a:ext cx="4122738" cy="83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59" name="Text Placeholder 5">
            <a:extLst>
              <a:ext uri="{FF2B5EF4-FFF2-40B4-BE49-F238E27FC236}">
                <a16:creationId xmlns:a16="http://schemas.microsoft.com/office/drawing/2014/main" id="{91DC8B7A-0AAE-4FA8-9FD4-DC9971428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8821" y="3973363"/>
            <a:ext cx="8253800" cy="10991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6858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Scenario 3: Tailgating Heavy Vehicle to Heavy Vehicle 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+mn-cs"/>
              </a:rPr>
              <a:t>Version October 2020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>
                <a:srgbClr val="2E7A40"/>
              </a:buClr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Calibri" panose="020F050202020403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96260" name="Picture 19">
            <a:extLst>
              <a:ext uri="{FF2B5EF4-FFF2-40B4-BE49-F238E27FC236}">
                <a16:creationId xmlns:a16="http://schemas.microsoft.com/office/drawing/2014/main" id="{FA3DD556-8C06-4FDE-86A1-37870B7BF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39" t="44743" r="7394" b="38982"/>
          <a:stretch>
            <a:fillRect/>
          </a:stretch>
        </p:blipFill>
        <p:spPr bwMode="auto">
          <a:xfrm>
            <a:off x="6452075" y="6273502"/>
            <a:ext cx="1670050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1" name="Picture 16">
            <a:extLst>
              <a:ext uri="{FF2B5EF4-FFF2-40B4-BE49-F238E27FC236}">
                <a16:creationId xmlns:a16="http://schemas.microsoft.com/office/drawing/2014/main" id="{F4510B1D-3E19-4924-A455-F57C8A770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83118" y="6278265"/>
            <a:ext cx="811213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2" name="Picture 12">
            <a:extLst>
              <a:ext uri="{FF2B5EF4-FFF2-40B4-BE49-F238E27FC236}">
                <a16:creationId xmlns:a16="http://schemas.microsoft.com/office/drawing/2014/main" id="{E9107983-AEB7-4105-AF55-43DF2814AE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0146" y="6271914"/>
            <a:ext cx="1504950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3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B780F427-DAAA-458C-8F91-BB376DD865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896" y="6156027"/>
            <a:ext cx="1990725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4" name="Picture 15">
            <a:extLst>
              <a:ext uri="{FF2B5EF4-FFF2-40B4-BE49-F238E27FC236}">
                <a16:creationId xmlns:a16="http://schemas.microsoft.com/office/drawing/2014/main" id="{CBD8023F-3D9B-4D6C-90EA-0BA073DC4F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3" y="6079827"/>
            <a:ext cx="15414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6265" name="Picture 10" descr="A picture containing clock, sign&#10;&#10;Description automatically generated">
            <a:extLst>
              <a:ext uri="{FF2B5EF4-FFF2-40B4-BE49-F238E27FC236}">
                <a16:creationId xmlns:a16="http://schemas.microsoft.com/office/drawing/2014/main" id="{73ADDEBA-4735-4802-A4A7-0E60B68D1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3642" y="6305252"/>
            <a:ext cx="760412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">
            <a:extLst>
              <a:ext uri="{FF2B5EF4-FFF2-40B4-BE49-F238E27FC236}">
                <a16:creationId xmlns:a16="http://schemas.microsoft.com/office/drawing/2014/main" id="{0C2C7FC1-0259-4290-B89E-6BB8A52FE5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881" y="2319189"/>
            <a:ext cx="9774237" cy="125382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Control Improvement Project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Vehicle Interaction Knowledge Hub Resource - </a:t>
            </a:r>
            <a:r>
              <a:rPr kumimoji="0" lang="en-AU" alt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BA6E2C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anose="020B0600070205080204" pitchFamily="34" charset="-128"/>
                <a:cs typeface="Calibri" panose="020F0502020204030204" pitchFamily="34" charset="0"/>
              </a:rPr>
              <a:t>Story Board Series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1343328-5B38-4A53-B55D-7FCC053CF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401" y="209028"/>
            <a:ext cx="9101183" cy="1215566"/>
          </a:xfrm>
        </p:spPr>
        <p:txBody>
          <a:bodyPr>
            <a:normAutofit fontScale="90000"/>
          </a:bodyPr>
          <a:lstStyle/>
          <a:p>
            <a:r>
              <a:rPr lang="en-AU" dirty="0"/>
              <a:t>Adapting and Using EMESRT Story Boards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A5AD79E0-86DD-485A-B0CB-35369107F4D8}"/>
              </a:ext>
            </a:extLst>
          </p:cNvPr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746449" y="1651518"/>
            <a:ext cx="9619861" cy="4553239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lIns="72000" tIns="0" rIns="36000" bIns="36000"/>
          <a:lstStyle/>
          <a:p>
            <a:pPr defTabSz="914400" eaLnBrk="1" fontAlgn="auto" hangingPunct="1">
              <a:spcBef>
                <a:spcPts val="0"/>
              </a:spcBef>
              <a:spcAft>
                <a:spcPts val="1200"/>
              </a:spcAft>
              <a:defRPr/>
            </a:pPr>
            <a:r>
              <a:rPr lang="en-AU" sz="2000" b="1" kern="0" dirty="0">
                <a:latin typeface="Calibri" pitchFamily="34" charset="0"/>
                <a:cs typeface="Calibri" pitchFamily="34" charset="0"/>
              </a:rPr>
              <a:t>What are they? 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 Story Board approach was developed by an EMESRT Member Company to assist with the specification and installation of Proximity Detection Systems (PDS) on mobile equipment at surface mines</a:t>
            </a:r>
          </a:p>
          <a:p>
            <a:pPr marL="207450" indent="-171450" defTabSz="914400" eaLnBrk="1" fontAlgn="auto" hangingPunct="1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0" dirty="0">
                <a:latin typeface="Calibri" pitchFamily="34" charset="0"/>
                <a:cs typeface="Calibri" pitchFamily="34" charset="0"/>
              </a:rPr>
              <a:t>They provide a visual and dynamic reference for equipment operators, PDS suppliers VI Control Improvement project managers as they implement VI intervention controls (EMESRT Levels 8–9)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2000" b="1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How can I use them?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Review each Story Board </a:t>
            </a: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in presentation mode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As required, adapt the resource to your circumstances </a:t>
            </a:r>
          </a:p>
          <a:p>
            <a:pPr marL="207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000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Use the Story Boards as a resource during </a:t>
            </a:r>
            <a:r>
              <a:rPr lang="en-US" sz="2000" i="1" kern="0" dirty="0">
                <a:solidFill>
                  <a:srgbClr val="3F3F3F"/>
                </a:solidFill>
                <a:latin typeface="Calibri" pitchFamily="34" charset="0"/>
                <a:cs typeface="Calibri" pitchFamily="34" charset="0"/>
              </a:rPr>
              <a:t>Phase 4 - New Technology Implementation </a:t>
            </a:r>
            <a:endParaRPr lang="en-US" sz="2000" i="1" kern="0" dirty="0">
              <a:solidFill>
                <a:srgbClr val="0011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3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B623BA-548A-6F45-847C-E26B4349D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1151" y="638800"/>
            <a:ext cx="6953545" cy="582791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800" dirty="0"/>
              <a:t>Two Vehicles traveling in the same direction the following logic will apply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Speed of following vehicle is between 15 kph – 34 kph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A 50m Static Zone will be applied between the two vehicles</a:t>
            </a:r>
          </a:p>
          <a:p>
            <a:pPr>
              <a:lnSpc>
                <a:spcPct val="100000"/>
              </a:lnSpc>
            </a:pPr>
            <a:r>
              <a:rPr lang="en-US" sz="1600" dirty="0"/>
              <a:t>If the following distance between vehicles becomes &lt;50m at speeds between 15kph – 34 kph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Front vehicle CAS display will brighten and verbal prompt “Tailgated”</a:t>
            </a:r>
          </a:p>
          <a:p>
            <a:pPr lvl="1">
              <a:lnSpc>
                <a:spcPct val="100000"/>
              </a:lnSpc>
            </a:pPr>
            <a:r>
              <a:rPr lang="en-US" sz="1400" dirty="0"/>
              <a:t>Rear vehicle CAS display will brighten and verbal prompt “Tailgating” </a:t>
            </a:r>
          </a:p>
          <a:p>
            <a:pPr>
              <a:lnSpc>
                <a:spcPct val="100000"/>
              </a:lnSpc>
            </a:pPr>
            <a:r>
              <a:rPr lang="en-US" sz="1800" dirty="0"/>
              <a:t>If the speed of the following vehicle is greater than 35 kph than dynamic CAS would apply tailgating logic above</a:t>
            </a:r>
          </a:p>
          <a:p>
            <a:pPr marL="0" lvl="0" indent="0">
              <a:buNone/>
            </a:pPr>
            <a:endParaRPr lang="en-US" sz="12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sz="2000" dirty="0">
                <a:solidFill>
                  <a:prstClr val="black"/>
                </a:solidFill>
              </a:rPr>
              <a:t>Notes: </a:t>
            </a:r>
          </a:p>
          <a:p>
            <a:pPr marL="0" lvl="0" indent="0">
              <a:buNone/>
            </a:pPr>
            <a:r>
              <a:rPr lang="en-US" sz="1200" dirty="0">
                <a:solidFill>
                  <a:prstClr val="black"/>
                </a:solidFill>
              </a:rPr>
              <a:t>Not applicable for wheel loaders, dozers, graders, drills, scrapers, cable </a:t>
            </a:r>
            <a:r>
              <a:rPr lang="en-US" sz="1200" dirty="0" err="1">
                <a:solidFill>
                  <a:prstClr val="black"/>
                </a:solidFill>
              </a:rPr>
              <a:t>reelers</a:t>
            </a:r>
            <a:r>
              <a:rPr lang="en-US" sz="1200" dirty="0">
                <a:solidFill>
                  <a:prstClr val="black"/>
                </a:solidFill>
              </a:rPr>
              <a:t>, fuel trucks and tracked loading units.</a:t>
            </a:r>
          </a:p>
          <a:p>
            <a:pPr marL="0" lvl="0" indent="0">
              <a:buNone/>
            </a:pPr>
            <a:r>
              <a:rPr lang="en-US" sz="1200" dirty="0">
                <a:solidFill>
                  <a:prstClr val="black"/>
                </a:solidFill>
              </a:rPr>
              <a:t>Applicable for Light Vehicles (LV), Medium Vehicles (MV) only when they are the Remote Object (RO)</a:t>
            </a:r>
          </a:p>
          <a:p>
            <a:pPr marL="0" lvl="0" indent="0">
              <a:buNone/>
            </a:pPr>
            <a:r>
              <a:rPr lang="en-US" sz="1200" dirty="0">
                <a:solidFill>
                  <a:prstClr val="black"/>
                </a:solidFill>
              </a:rPr>
              <a:t>Reference EMESRT PR5A for further information and context</a:t>
            </a:r>
            <a:r>
              <a:rPr lang="en-US" sz="1200">
                <a:solidFill>
                  <a:prstClr val="black"/>
                </a:solidFill>
              </a:rPr>
              <a:t>. </a:t>
            </a:r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0576F7-BBEB-614F-96A6-84321A568EE4}"/>
              </a:ext>
            </a:extLst>
          </p:cNvPr>
          <p:cNvSpPr/>
          <p:nvPr/>
        </p:nvSpPr>
        <p:spPr>
          <a:xfrm>
            <a:off x="646042" y="865240"/>
            <a:ext cx="2093471" cy="5706576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CEFEAA0-FF63-9841-933B-B7AD47FE4777}"/>
              </a:ext>
            </a:extLst>
          </p:cNvPr>
          <p:cNvGrpSpPr/>
          <p:nvPr/>
        </p:nvGrpSpPr>
        <p:grpSpPr>
          <a:xfrm>
            <a:off x="831515" y="367476"/>
            <a:ext cx="659495" cy="2205951"/>
            <a:chOff x="7747266" y="3723621"/>
            <a:chExt cx="608235" cy="2221859"/>
          </a:xfrm>
        </p:grpSpPr>
        <p:sp>
          <p:nvSpPr>
            <p:cNvPr id="6" name="Isosceles Triangle 90">
              <a:extLst>
                <a:ext uri="{FF2B5EF4-FFF2-40B4-BE49-F238E27FC236}">
                  <a16:creationId xmlns:a16="http://schemas.microsoft.com/office/drawing/2014/main" id="{CD5FB618-EB13-C04C-8A7D-768BBA8D0BD5}"/>
                </a:ext>
              </a:extLst>
            </p:cNvPr>
            <p:cNvSpPr/>
            <p:nvPr/>
          </p:nvSpPr>
          <p:spPr>
            <a:xfrm flipV="1">
              <a:off x="7835383" y="3723621"/>
              <a:ext cx="378000" cy="1397101"/>
            </a:xfrm>
            <a:prstGeom prst="triangle">
              <a:avLst/>
            </a:prstGeom>
            <a:solidFill>
              <a:srgbClr val="FFFF00">
                <a:alpha val="3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" name="Isosceles Triangle 109">
              <a:extLst>
                <a:ext uri="{FF2B5EF4-FFF2-40B4-BE49-F238E27FC236}">
                  <a16:creationId xmlns:a16="http://schemas.microsoft.com/office/drawing/2014/main" id="{8B4FCD5C-602C-D54C-AC7E-61B6FDAB0CAF}"/>
                </a:ext>
              </a:extLst>
            </p:cNvPr>
            <p:cNvSpPr/>
            <p:nvPr/>
          </p:nvSpPr>
          <p:spPr>
            <a:xfrm flipV="1">
              <a:off x="7868909" y="4034811"/>
              <a:ext cx="324000" cy="1085911"/>
            </a:xfrm>
            <a:prstGeom prst="triangle">
              <a:avLst/>
            </a:prstGeom>
            <a:solidFill>
              <a:srgbClr val="FF0000">
                <a:alpha val="4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8" name="Picture 43">
              <a:extLst>
                <a:ext uri="{FF2B5EF4-FFF2-40B4-BE49-F238E27FC236}">
                  <a16:creationId xmlns:a16="http://schemas.microsoft.com/office/drawing/2014/main" id="{4E17CCC8-E7AE-FC4A-B58E-669B00BFE9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7266" y="5006631"/>
              <a:ext cx="608235" cy="938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22F9747-E51B-7443-8B68-B865CD5E2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7304" y="43677"/>
            <a:ext cx="4864296" cy="647598"/>
          </a:xfrm>
        </p:spPr>
        <p:txBody>
          <a:bodyPr>
            <a:normAutofit fontScale="90000"/>
          </a:bodyPr>
          <a:lstStyle/>
          <a:p>
            <a:r>
              <a:rPr lang="en-US" dirty="0"/>
              <a:t>Tailgating – HV to HV	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08FD99D-9085-484A-A190-C1F00722845D}"/>
              </a:ext>
            </a:extLst>
          </p:cNvPr>
          <p:cNvGrpSpPr/>
          <p:nvPr/>
        </p:nvGrpSpPr>
        <p:grpSpPr>
          <a:xfrm>
            <a:off x="831515" y="5992759"/>
            <a:ext cx="659495" cy="2825101"/>
            <a:chOff x="7747266" y="3100005"/>
            <a:chExt cx="608235" cy="2845475"/>
          </a:xfrm>
        </p:grpSpPr>
        <p:sp>
          <p:nvSpPr>
            <p:cNvPr id="10" name="Isosceles Triangle 90">
              <a:extLst>
                <a:ext uri="{FF2B5EF4-FFF2-40B4-BE49-F238E27FC236}">
                  <a16:creationId xmlns:a16="http://schemas.microsoft.com/office/drawing/2014/main" id="{79C3E362-1A32-BF47-ADB3-08979CE3C621}"/>
                </a:ext>
              </a:extLst>
            </p:cNvPr>
            <p:cNvSpPr/>
            <p:nvPr/>
          </p:nvSpPr>
          <p:spPr>
            <a:xfrm flipV="1">
              <a:off x="7835383" y="3100005"/>
              <a:ext cx="378000" cy="2020716"/>
            </a:xfrm>
            <a:prstGeom prst="triangle">
              <a:avLst/>
            </a:prstGeom>
            <a:solidFill>
              <a:srgbClr val="FFFF00">
                <a:alpha val="3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1" name="Isosceles Triangle 109">
              <a:extLst>
                <a:ext uri="{FF2B5EF4-FFF2-40B4-BE49-F238E27FC236}">
                  <a16:creationId xmlns:a16="http://schemas.microsoft.com/office/drawing/2014/main" id="{725CFE1B-DCA6-C649-ABDD-24BD2A49D75D}"/>
                </a:ext>
              </a:extLst>
            </p:cNvPr>
            <p:cNvSpPr/>
            <p:nvPr/>
          </p:nvSpPr>
          <p:spPr>
            <a:xfrm flipV="1">
              <a:off x="7868909" y="3550102"/>
              <a:ext cx="324000" cy="1570622"/>
            </a:xfrm>
            <a:prstGeom prst="triangle">
              <a:avLst/>
            </a:prstGeom>
            <a:solidFill>
              <a:srgbClr val="FF0000">
                <a:alpha val="4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2" name="Picture 43">
              <a:extLst>
                <a:ext uri="{FF2B5EF4-FFF2-40B4-BE49-F238E27FC236}">
                  <a16:creationId xmlns:a16="http://schemas.microsoft.com/office/drawing/2014/main" id="{B5D83D34-3BC6-CF4B-BE3D-1705AB42C5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7266" y="5006631"/>
              <a:ext cx="608235" cy="938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id="{622347B8-7912-0245-BA7C-16BC28D98688}"/>
              </a:ext>
            </a:extLst>
          </p:cNvPr>
          <p:cNvSpPr/>
          <p:nvPr/>
        </p:nvSpPr>
        <p:spPr>
          <a:xfrm>
            <a:off x="842440" y="2614876"/>
            <a:ext cx="630218" cy="2824273"/>
          </a:xfrm>
          <a:prstGeom prst="roundRect">
            <a:avLst/>
          </a:prstGeom>
          <a:solidFill>
            <a:schemeClr val="accent2">
              <a:lumMod val="40000"/>
              <a:lumOff val="60000"/>
              <a:alpha val="42000"/>
            </a:schemeClr>
          </a:solidFill>
          <a:ln w="44450" cmpd="sng">
            <a:solidFill>
              <a:schemeClr val="tx1">
                <a:lumMod val="85000"/>
                <a:lumOff val="15000"/>
              </a:schemeClr>
            </a:solidFill>
            <a:prstDash val="sysDot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630218"/>
                      <a:gd name="connsiteY0" fmla="*/ 105038 h 2824273"/>
                      <a:gd name="connsiteX1" fmla="*/ 105038 w 630218"/>
                      <a:gd name="connsiteY1" fmla="*/ 0 h 2824273"/>
                      <a:gd name="connsiteX2" fmla="*/ 525180 w 630218"/>
                      <a:gd name="connsiteY2" fmla="*/ 0 h 2824273"/>
                      <a:gd name="connsiteX3" fmla="*/ 630218 w 630218"/>
                      <a:gd name="connsiteY3" fmla="*/ 105038 h 2824273"/>
                      <a:gd name="connsiteX4" fmla="*/ 630218 w 630218"/>
                      <a:gd name="connsiteY4" fmla="*/ 575593 h 2824273"/>
                      <a:gd name="connsiteX5" fmla="*/ 630218 w 630218"/>
                      <a:gd name="connsiteY5" fmla="*/ 1020007 h 2824273"/>
                      <a:gd name="connsiteX6" fmla="*/ 630218 w 630218"/>
                      <a:gd name="connsiteY6" fmla="*/ 1464420 h 2824273"/>
                      <a:gd name="connsiteX7" fmla="*/ 630218 w 630218"/>
                      <a:gd name="connsiteY7" fmla="*/ 1987260 h 2824273"/>
                      <a:gd name="connsiteX8" fmla="*/ 630218 w 630218"/>
                      <a:gd name="connsiteY8" fmla="*/ 2719235 h 2824273"/>
                      <a:gd name="connsiteX9" fmla="*/ 525180 w 630218"/>
                      <a:gd name="connsiteY9" fmla="*/ 2824273 h 2824273"/>
                      <a:gd name="connsiteX10" fmla="*/ 105038 w 630218"/>
                      <a:gd name="connsiteY10" fmla="*/ 2824273 h 2824273"/>
                      <a:gd name="connsiteX11" fmla="*/ 0 w 630218"/>
                      <a:gd name="connsiteY11" fmla="*/ 2719235 h 2824273"/>
                      <a:gd name="connsiteX12" fmla="*/ 0 w 630218"/>
                      <a:gd name="connsiteY12" fmla="*/ 2170254 h 2824273"/>
                      <a:gd name="connsiteX13" fmla="*/ 0 w 630218"/>
                      <a:gd name="connsiteY13" fmla="*/ 1725840 h 2824273"/>
                      <a:gd name="connsiteX14" fmla="*/ 0 w 630218"/>
                      <a:gd name="connsiteY14" fmla="*/ 1255285 h 2824273"/>
                      <a:gd name="connsiteX15" fmla="*/ 0 w 630218"/>
                      <a:gd name="connsiteY15" fmla="*/ 706303 h 2824273"/>
                      <a:gd name="connsiteX16" fmla="*/ 0 w 630218"/>
                      <a:gd name="connsiteY16" fmla="*/ 105038 h 282427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630218" h="2824273" fill="none" extrusionOk="0">
                        <a:moveTo>
                          <a:pt x="0" y="105038"/>
                        </a:moveTo>
                        <a:cubicBezTo>
                          <a:pt x="-5806" y="57409"/>
                          <a:pt x="55246" y="6108"/>
                          <a:pt x="105038" y="0"/>
                        </a:cubicBezTo>
                        <a:cubicBezTo>
                          <a:pt x="290735" y="-32087"/>
                          <a:pt x="413426" y="30529"/>
                          <a:pt x="525180" y="0"/>
                        </a:cubicBezTo>
                        <a:cubicBezTo>
                          <a:pt x="596006" y="-2712"/>
                          <a:pt x="631003" y="54479"/>
                          <a:pt x="630218" y="105038"/>
                        </a:cubicBezTo>
                        <a:cubicBezTo>
                          <a:pt x="631696" y="214040"/>
                          <a:pt x="616579" y="426082"/>
                          <a:pt x="630218" y="575593"/>
                        </a:cubicBezTo>
                        <a:cubicBezTo>
                          <a:pt x="643857" y="725104"/>
                          <a:pt x="606180" y="923559"/>
                          <a:pt x="630218" y="1020007"/>
                        </a:cubicBezTo>
                        <a:cubicBezTo>
                          <a:pt x="654256" y="1116455"/>
                          <a:pt x="625834" y="1304906"/>
                          <a:pt x="630218" y="1464420"/>
                        </a:cubicBezTo>
                        <a:cubicBezTo>
                          <a:pt x="634602" y="1623934"/>
                          <a:pt x="606197" y="1780128"/>
                          <a:pt x="630218" y="1987260"/>
                        </a:cubicBezTo>
                        <a:cubicBezTo>
                          <a:pt x="654239" y="2194392"/>
                          <a:pt x="610165" y="2390596"/>
                          <a:pt x="630218" y="2719235"/>
                        </a:cubicBezTo>
                        <a:cubicBezTo>
                          <a:pt x="629476" y="2761846"/>
                          <a:pt x="595634" y="2832112"/>
                          <a:pt x="525180" y="2824273"/>
                        </a:cubicBezTo>
                        <a:cubicBezTo>
                          <a:pt x="378870" y="2864139"/>
                          <a:pt x="207579" y="2777640"/>
                          <a:pt x="105038" y="2824273"/>
                        </a:cubicBezTo>
                        <a:cubicBezTo>
                          <a:pt x="41326" y="2830044"/>
                          <a:pt x="-3546" y="2784836"/>
                          <a:pt x="0" y="2719235"/>
                        </a:cubicBezTo>
                        <a:cubicBezTo>
                          <a:pt x="-5506" y="2545444"/>
                          <a:pt x="65650" y="2306078"/>
                          <a:pt x="0" y="2170254"/>
                        </a:cubicBezTo>
                        <a:cubicBezTo>
                          <a:pt x="-65650" y="2034430"/>
                          <a:pt x="21523" y="1843999"/>
                          <a:pt x="0" y="1725840"/>
                        </a:cubicBezTo>
                        <a:cubicBezTo>
                          <a:pt x="-21523" y="1607681"/>
                          <a:pt x="2929" y="1450351"/>
                          <a:pt x="0" y="1255285"/>
                        </a:cubicBezTo>
                        <a:cubicBezTo>
                          <a:pt x="-2929" y="1060219"/>
                          <a:pt x="5730" y="941251"/>
                          <a:pt x="0" y="706303"/>
                        </a:cubicBezTo>
                        <a:cubicBezTo>
                          <a:pt x="-5730" y="471355"/>
                          <a:pt x="2082" y="289948"/>
                          <a:pt x="0" y="105038"/>
                        </a:cubicBezTo>
                        <a:close/>
                      </a:path>
                      <a:path w="630218" h="2824273" stroke="0" extrusionOk="0">
                        <a:moveTo>
                          <a:pt x="0" y="105038"/>
                        </a:moveTo>
                        <a:cubicBezTo>
                          <a:pt x="-7434" y="42442"/>
                          <a:pt x="43062" y="1488"/>
                          <a:pt x="105038" y="0"/>
                        </a:cubicBezTo>
                        <a:cubicBezTo>
                          <a:pt x="196715" y="-13493"/>
                          <a:pt x="318916" y="24576"/>
                          <a:pt x="525180" y="0"/>
                        </a:cubicBezTo>
                        <a:cubicBezTo>
                          <a:pt x="577864" y="-4052"/>
                          <a:pt x="628681" y="50182"/>
                          <a:pt x="630218" y="105038"/>
                        </a:cubicBezTo>
                        <a:cubicBezTo>
                          <a:pt x="670968" y="281440"/>
                          <a:pt x="591356" y="400231"/>
                          <a:pt x="630218" y="627877"/>
                        </a:cubicBezTo>
                        <a:cubicBezTo>
                          <a:pt x="669080" y="855523"/>
                          <a:pt x="606961" y="973099"/>
                          <a:pt x="630218" y="1124575"/>
                        </a:cubicBezTo>
                        <a:cubicBezTo>
                          <a:pt x="653475" y="1276051"/>
                          <a:pt x="570252" y="1458681"/>
                          <a:pt x="630218" y="1699698"/>
                        </a:cubicBezTo>
                        <a:cubicBezTo>
                          <a:pt x="690184" y="1940715"/>
                          <a:pt x="574145" y="1944908"/>
                          <a:pt x="630218" y="2170254"/>
                        </a:cubicBezTo>
                        <a:cubicBezTo>
                          <a:pt x="686291" y="2395600"/>
                          <a:pt x="588246" y="2451153"/>
                          <a:pt x="630218" y="2719235"/>
                        </a:cubicBezTo>
                        <a:cubicBezTo>
                          <a:pt x="638577" y="2779256"/>
                          <a:pt x="578101" y="2823450"/>
                          <a:pt x="525180" y="2824273"/>
                        </a:cubicBezTo>
                        <a:cubicBezTo>
                          <a:pt x="322867" y="2857464"/>
                          <a:pt x="301134" y="2804116"/>
                          <a:pt x="105038" y="2824273"/>
                        </a:cubicBezTo>
                        <a:cubicBezTo>
                          <a:pt x="49174" y="2822151"/>
                          <a:pt x="2275" y="2775779"/>
                          <a:pt x="0" y="2719235"/>
                        </a:cubicBezTo>
                        <a:cubicBezTo>
                          <a:pt x="-51009" y="2598677"/>
                          <a:pt x="60238" y="2334663"/>
                          <a:pt x="0" y="2196396"/>
                        </a:cubicBezTo>
                        <a:cubicBezTo>
                          <a:pt x="-60238" y="2058129"/>
                          <a:pt x="39193" y="1835910"/>
                          <a:pt x="0" y="1725840"/>
                        </a:cubicBezTo>
                        <a:cubicBezTo>
                          <a:pt x="-39193" y="1615770"/>
                          <a:pt x="50648" y="1325035"/>
                          <a:pt x="0" y="1203001"/>
                        </a:cubicBezTo>
                        <a:cubicBezTo>
                          <a:pt x="-50648" y="1080967"/>
                          <a:pt x="15861" y="894212"/>
                          <a:pt x="0" y="627877"/>
                        </a:cubicBezTo>
                        <a:cubicBezTo>
                          <a:pt x="-15861" y="361542"/>
                          <a:pt x="27738" y="247090"/>
                          <a:pt x="0" y="105038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5B25AB10-B795-A346-A04F-C67B10CDF252}"/>
              </a:ext>
            </a:extLst>
          </p:cNvPr>
          <p:cNvCxnSpPr>
            <a:cxnSpLocks/>
          </p:cNvCxnSpPr>
          <p:nvPr/>
        </p:nvCxnSpPr>
        <p:spPr>
          <a:xfrm>
            <a:off x="738778" y="2564267"/>
            <a:ext cx="0" cy="2928011"/>
          </a:xfrm>
          <a:prstGeom prst="straightConnector1">
            <a:avLst/>
          </a:prstGeom>
          <a:ln w="349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6513711-A884-0F41-B010-7660D8EE372D}"/>
              </a:ext>
            </a:extLst>
          </p:cNvPr>
          <p:cNvSpPr txBox="1"/>
          <p:nvPr/>
        </p:nvSpPr>
        <p:spPr>
          <a:xfrm>
            <a:off x="127796" y="3940853"/>
            <a:ext cx="6559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50m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70724B38-5049-704E-909A-A89B41449DBB}"/>
              </a:ext>
            </a:extLst>
          </p:cNvPr>
          <p:cNvGrpSpPr/>
          <p:nvPr/>
        </p:nvGrpSpPr>
        <p:grpSpPr>
          <a:xfrm>
            <a:off x="1389251" y="1904469"/>
            <a:ext cx="1627387" cy="524000"/>
            <a:chOff x="536713" y="5512860"/>
            <a:chExt cx="1627387" cy="524000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4AAB341-BBE9-6544-8793-31A6BACA6DBF}"/>
                </a:ext>
              </a:extLst>
            </p:cNvPr>
            <p:cNvSpPr txBox="1"/>
            <p:nvPr/>
          </p:nvSpPr>
          <p:spPr>
            <a:xfrm>
              <a:off x="536713" y="5759861"/>
              <a:ext cx="1627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“TAILGATED”</a:t>
              </a:r>
            </a:p>
          </p:txBody>
        </p:sp>
        <p:pic>
          <p:nvPicPr>
            <p:cNvPr id="19" name="Graphic 18" descr="Wi-Fi">
              <a:extLst>
                <a:ext uri="{FF2B5EF4-FFF2-40B4-BE49-F238E27FC236}">
                  <a16:creationId xmlns:a16="http://schemas.microsoft.com/office/drawing/2014/main" id="{5468FFE3-148A-C84A-A0E4-6B9919A87F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278001">
              <a:off x="1024205" y="5512860"/>
              <a:ext cx="380999" cy="380999"/>
            </a:xfrm>
            <a:prstGeom prst="rect">
              <a:avLst/>
            </a:prstGeom>
          </p:spPr>
        </p:pic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A411C9E-8B21-8145-B529-0FD88C2BB06D}"/>
              </a:ext>
            </a:extLst>
          </p:cNvPr>
          <p:cNvGrpSpPr/>
          <p:nvPr/>
        </p:nvGrpSpPr>
        <p:grpSpPr>
          <a:xfrm>
            <a:off x="1560057" y="4638023"/>
            <a:ext cx="1627387" cy="524000"/>
            <a:chOff x="536713" y="5512860"/>
            <a:chExt cx="1627387" cy="524000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84D7CCAE-661E-1345-897E-1387DFFBCF5C}"/>
                </a:ext>
              </a:extLst>
            </p:cNvPr>
            <p:cNvSpPr txBox="1"/>
            <p:nvPr/>
          </p:nvSpPr>
          <p:spPr>
            <a:xfrm>
              <a:off x="536713" y="5759861"/>
              <a:ext cx="162738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“TAILGATING”</a:t>
              </a:r>
            </a:p>
          </p:txBody>
        </p:sp>
        <p:pic>
          <p:nvPicPr>
            <p:cNvPr id="22" name="Graphic 21" descr="Wi-Fi">
              <a:extLst>
                <a:ext uri="{FF2B5EF4-FFF2-40B4-BE49-F238E27FC236}">
                  <a16:creationId xmlns:a16="http://schemas.microsoft.com/office/drawing/2014/main" id="{21665F15-7A2B-1E4C-BB3B-F6C743D720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20278001">
              <a:off x="1024205" y="5512860"/>
              <a:ext cx="380999" cy="380999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F05E1D22-47DD-4147-90EB-FF7CDBB67C92}"/>
              </a:ext>
            </a:extLst>
          </p:cNvPr>
          <p:cNvGrpSpPr/>
          <p:nvPr/>
        </p:nvGrpSpPr>
        <p:grpSpPr>
          <a:xfrm>
            <a:off x="838291" y="6911990"/>
            <a:ext cx="659495" cy="4101737"/>
            <a:chOff x="7747266" y="1814161"/>
            <a:chExt cx="608235" cy="4131318"/>
          </a:xfrm>
        </p:grpSpPr>
        <p:sp>
          <p:nvSpPr>
            <p:cNvPr id="24" name="Isosceles Triangle 90">
              <a:extLst>
                <a:ext uri="{FF2B5EF4-FFF2-40B4-BE49-F238E27FC236}">
                  <a16:creationId xmlns:a16="http://schemas.microsoft.com/office/drawing/2014/main" id="{0F904243-F1C4-5B46-B68A-48336F3753C5}"/>
                </a:ext>
              </a:extLst>
            </p:cNvPr>
            <p:cNvSpPr/>
            <p:nvPr/>
          </p:nvSpPr>
          <p:spPr>
            <a:xfrm flipV="1">
              <a:off x="7835383" y="1814161"/>
              <a:ext cx="378000" cy="3306559"/>
            </a:xfrm>
            <a:prstGeom prst="triangle">
              <a:avLst/>
            </a:prstGeom>
            <a:solidFill>
              <a:srgbClr val="FFFF00">
                <a:alpha val="3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Isosceles Triangle 109">
              <a:extLst>
                <a:ext uri="{FF2B5EF4-FFF2-40B4-BE49-F238E27FC236}">
                  <a16:creationId xmlns:a16="http://schemas.microsoft.com/office/drawing/2014/main" id="{22503E52-F054-FA44-BD34-5636849FBD3B}"/>
                </a:ext>
              </a:extLst>
            </p:cNvPr>
            <p:cNvSpPr/>
            <p:nvPr/>
          </p:nvSpPr>
          <p:spPr>
            <a:xfrm flipV="1">
              <a:off x="7868909" y="3550102"/>
              <a:ext cx="324000" cy="1570622"/>
            </a:xfrm>
            <a:prstGeom prst="triangle">
              <a:avLst/>
            </a:prstGeom>
            <a:solidFill>
              <a:srgbClr val="FF0000">
                <a:alpha val="40000"/>
              </a:srgbClr>
            </a:solidFill>
            <a:ln w="3175">
              <a:solidFill>
                <a:schemeClr val="tx1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6" name="Picture 43">
              <a:extLst>
                <a:ext uri="{FF2B5EF4-FFF2-40B4-BE49-F238E27FC236}">
                  <a16:creationId xmlns:a16="http://schemas.microsoft.com/office/drawing/2014/main" id="{E2C9E7D4-15A6-D147-B5DA-CD9F13E4E2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47266" y="5006630"/>
              <a:ext cx="608235" cy="9388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21D1297-FA94-7D43-9275-3BBF7943531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438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0.14213 L 0.00065 -0.333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5 -0.3338 L -2.29167E-6 -0.4118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26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6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42 0.05672 L -0.00442 -0.63912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hu6Ris9mECUQjQ8ppo5SQ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Custom 14">
      <a:dk1>
        <a:srgbClr val="3F3F3F"/>
      </a:dk1>
      <a:lt1>
        <a:srgbClr val="FFFFFF"/>
      </a:lt1>
      <a:dk2>
        <a:srgbClr val="F2F2F2"/>
      </a:dk2>
      <a:lt2>
        <a:srgbClr val="A5A5A5"/>
      </a:lt2>
      <a:accent1>
        <a:srgbClr val="00194C"/>
      </a:accent1>
      <a:accent2>
        <a:srgbClr val="EAB200"/>
      </a:accent2>
      <a:accent3>
        <a:srgbClr val="F2F2F2"/>
      </a:accent3>
      <a:accent4>
        <a:srgbClr val="954F72"/>
      </a:accent4>
      <a:accent5>
        <a:srgbClr val="00843B"/>
      </a:accent5>
      <a:accent6>
        <a:srgbClr val="014067"/>
      </a:accent6>
      <a:hlink>
        <a:srgbClr val="00194C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951641_Hexagon presentation light_AAS_v4" id="{358289A0-A26B-433F-AD2B-1F8832C96153}" vid="{92CDC91D-95BF-4897-87D6-494563DF797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297</Words>
  <Application>Microsoft Macintosh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Gill Sans SemiBold</vt:lpstr>
      <vt:lpstr>Montserrat</vt:lpstr>
      <vt:lpstr>Montserrat Medium</vt:lpstr>
      <vt:lpstr>Times New Roman</vt:lpstr>
      <vt:lpstr>1_Office Theme</vt:lpstr>
      <vt:lpstr>2_Office Theme</vt:lpstr>
      <vt:lpstr>PowerPoint Presentation</vt:lpstr>
      <vt:lpstr>Adapting and Using EMESRT Story Boards</vt:lpstr>
      <vt:lpstr>Tailgating – HV to HV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EMESRT</dc:creator>
  <cp:lastModifiedBy>Eve McDonald</cp:lastModifiedBy>
  <cp:revision>12</cp:revision>
  <dcterms:created xsi:type="dcterms:W3CDTF">2020-10-07T22:58:51Z</dcterms:created>
  <dcterms:modified xsi:type="dcterms:W3CDTF">2024-05-09T22:57:28Z</dcterms:modified>
</cp:coreProperties>
</file>