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9"/>
  </p:notesMasterIdLst>
  <p:sldIdLst>
    <p:sldId id="2147477611" r:id="rId6"/>
    <p:sldId id="1492" r:id="rId7"/>
    <p:sldId id="214747760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A9B100-46E4-EE94-AF10-9313411BFA13}" name="Wakeford, Matthew" initials="WM" userId="S::matthew.wakeford_angloamerican.com#ext#@emesrt.onmicrosoft.com::b095e971-37d4-49fb-8d28-0aa4d2d3348e" providerId="AD"/>
  <p188:author id="{8B4E2D55-F48D-10E9-AECC-7ECFCAE5A110}" name="peter.standish" initials="pe" userId="S::peter.standish_riskmentor.com.au#ext#@emesrt.onmicrosoft.com::767670ab-1477-47b2-8438-db517903081e" providerId="AD"/>
  <p188:author id="{022C3B90-1938-6CB5-BC00-5D4579291020}" name="Ferris, Adam  (Mount Isa Mines - AU)" initials="AFerris" userId="Ferris, Adam  (Mount Isa Mines - AU)" providerId="None"/>
  <p188:author id="{B4A218E4-3BED-A0A2-0E75-9E4C7223AFCF}" name="Peter Standish" initials="PS" userId="S::peter.standish@riskmentor.com.au::7c30c3bd-0dfa-4a6f-b08c-4252c67806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17C"/>
    <a:srgbClr val="FD8D37"/>
    <a:srgbClr val="FD8D39"/>
    <a:srgbClr val="FFC971"/>
    <a:srgbClr val="E2711D"/>
    <a:srgbClr val="4376AB"/>
    <a:srgbClr val="5F5C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02BDD-AFC8-B14F-A95F-4ED32A841619}" v="1" dt="2024-05-03T02:53:56.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84"/>
    <p:restoredTop sz="97680" autoAdjust="0"/>
  </p:normalViewPr>
  <p:slideViewPr>
    <p:cSldViewPr snapToGrid="0">
      <p:cViewPr varScale="1">
        <p:scale>
          <a:sx n="204" d="100"/>
          <a:sy n="204" d="100"/>
        </p:scale>
        <p:origin x="17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D7ADB-A8ED-9944-8508-589F98582C27}" type="datetimeFigureOut">
              <a:rPr lang="en-US" smtClean="0"/>
              <a:t>5/3/24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09735-38AE-384B-BBDF-41DE8A0DD26F}" type="slidenum">
              <a:rPr lang="en-US" smtClean="0"/>
              <a:t>‹#›</a:t>
            </a:fld>
            <a:endParaRPr lang="en-US" dirty="0"/>
          </a:p>
        </p:txBody>
      </p:sp>
    </p:spTree>
    <p:extLst>
      <p:ext uri="{BB962C8B-B14F-4D97-AF65-F5344CB8AC3E}">
        <p14:creationId xmlns:p14="http://schemas.microsoft.com/office/powerpoint/2010/main" val="90230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78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B23BB09C-910B-5DEB-9F18-1BC35373E789}"/>
              </a:ext>
            </a:extLst>
          </p:cNvPr>
          <p:cNvSpPr txBox="1">
            <a:spLocks/>
          </p:cNvSpPr>
          <p:nvPr userDrawn="1"/>
        </p:nvSpPr>
        <p:spPr>
          <a:xfrm>
            <a:off x="11748284" y="6550643"/>
            <a:ext cx="323425" cy="2635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50B6229-18E2-434D-BA81-8F9CD6EFDAFA}" type="slidenum">
              <a:rPr lang="en-US" altLang="en-US" smtClean="0"/>
              <a:pPr algn="ctr">
                <a:defRPr/>
              </a:pPr>
              <a:t>‹#›</a:t>
            </a:fld>
            <a:endParaRPr lang="en-US" altLang="en-US" dirty="0"/>
          </a:p>
        </p:txBody>
      </p:sp>
      <p:sp>
        <p:nvSpPr>
          <p:cNvPr id="19" name="Footer Placeholder 34">
            <a:extLst>
              <a:ext uri="{FF2B5EF4-FFF2-40B4-BE49-F238E27FC236}">
                <a16:creationId xmlns:a16="http://schemas.microsoft.com/office/drawing/2014/main" id="{C2486EA3-D95C-5502-B39A-B59A8DC4499D}"/>
              </a:ext>
            </a:extLst>
          </p:cNvPr>
          <p:cNvSpPr txBox="1">
            <a:spLocks noChangeArrowheads="1"/>
          </p:cNvSpPr>
          <p:nvPr userDrawn="1"/>
        </p:nvSpPr>
        <p:spPr bwMode="auto">
          <a:xfrm>
            <a:off x="79471" y="6549717"/>
            <a:ext cx="212993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tx1"/>
                </a:solidFill>
                <a:latin typeface="Montserrat Light" pitchFamily="2" charset="77"/>
              </a:rPr>
              <a:t>Working with industry since 2006</a:t>
            </a:r>
          </a:p>
        </p:txBody>
      </p:sp>
      <p:sp>
        <p:nvSpPr>
          <p:cNvPr id="20" name="Footer Placeholder 34">
            <a:extLst>
              <a:ext uri="{FF2B5EF4-FFF2-40B4-BE49-F238E27FC236}">
                <a16:creationId xmlns:a16="http://schemas.microsoft.com/office/drawing/2014/main" id="{173EEC6C-DBC5-994C-B8B4-49A1B7FC31C4}"/>
              </a:ext>
            </a:extLst>
          </p:cNvPr>
          <p:cNvSpPr txBox="1">
            <a:spLocks noChangeArrowheads="1"/>
          </p:cNvSpPr>
          <p:nvPr userDrawn="1"/>
        </p:nvSpPr>
        <p:spPr bwMode="auto">
          <a:xfrm>
            <a:off x="8273441" y="123859"/>
            <a:ext cx="379826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800" dirty="0">
                <a:solidFill>
                  <a:schemeClr val="tx1"/>
                </a:solidFill>
                <a:latin typeface="Montserrat Light" pitchFamily="2" charset="77"/>
              </a:rPr>
              <a:t>EMESRT - Underground Functional Performance Scenario Storyboards</a:t>
            </a:r>
          </a:p>
        </p:txBody>
      </p:sp>
    </p:spTree>
    <p:extLst>
      <p:ext uri="{BB962C8B-B14F-4D97-AF65-F5344CB8AC3E}">
        <p14:creationId xmlns:p14="http://schemas.microsoft.com/office/powerpoint/2010/main" val="256930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297C-4394-073A-2723-8CADB6D6FD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C02535-6D86-E296-A3EE-6FC2838B5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CC83F4-677E-A8EA-A83A-9212CCE4A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4439A2-5E0C-D934-432B-DA346C40C012}"/>
              </a:ext>
            </a:extLst>
          </p:cNvPr>
          <p:cNvSpPr>
            <a:spLocks noGrp="1"/>
          </p:cNvSpPr>
          <p:nvPr>
            <p:ph type="dt" sz="half" idx="10"/>
          </p:nvPr>
        </p:nvSpPr>
        <p:spPr/>
        <p:txBody>
          <a:bodyPr/>
          <a:lstStyle/>
          <a:p>
            <a:fld id="{1AA8EB17-B97A-4C43-9A94-59FD9F708CB6}" type="datetimeFigureOut">
              <a:rPr lang="en-US" smtClean="0"/>
              <a:t>5/3/24</a:t>
            </a:fld>
            <a:endParaRPr lang="en-US" dirty="0"/>
          </a:p>
        </p:txBody>
      </p:sp>
      <p:sp>
        <p:nvSpPr>
          <p:cNvPr id="6" name="Footer Placeholder 5">
            <a:extLst>
              <a:ext uri="{FF2B5EF4-FFF2-40B4-BE49-F238E27FC236}">
                <a16:creationId xmlns:a16="http://schemas.microsoft.com/office/drawing/2014/main" id="{FE42B23B-BC73-059E-A007-EB9D8EE34E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B751E0-D23E-4DDB-6F96-3746706DB5FB}"/>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20947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19B9-688E-F585-3E74-8D5808A8FE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C70911-23C8-AD93-5656-A50420CE4F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B0BAE2-0A9E-3EFF-68AB-5C21D6F92731}"/>
              </a:ext>
            </a:extLst>
          </p:cNvPr>
          <p:cNvSpPr>
            <a:spLocks noGrp="1"/>
          </p:cNvSpPr>
          <p:nvPr>
            <p:ph type="dt" sz="half" idx="10"/>
          </p:nvPr>
        </p:nvSpPr>
        <p:spPr/>
        <p:txBody>
          <a:bodyPr/>
          <a:lstStyle/>
          <a:p>
            <a:fld id="{1AA8EB17-B97A-4C43-9A94-59FD9F708CB6}" type="datetimeFigureOut">
              <a:rPr lang="en-US" smtClean="0"/>
              <a:t>5/3/24</a:t>
            </a:fld>
            <a:endParaRPr lang="en-US" dirty="0"/>
          </a:p>
        </p:txBody>
      </p:sp>
      <p:sp>
        <p:nvSpPr>
          <p:cNvPr id="5" name="Footer Placeholder 4">
            <a:extLst>
              <a:ext uri="{FF2B5EF4-FFF2-40B4-BE49-F238E27FC236}">
                <a16:creationId xmlns:a16="http://schemas.microsoft.com/office/drawing/2014/main" id="{0521F1C8-3FDA-7741-40B4-45126F60A1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653A9F-37DA-3838-46F5-D0F72ADBF676}"/>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31279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2079C-FD93-6CFB-E7C9-85327D77248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68E8E4-EB31-3A10-4943-2A0A62DC7D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F8F608-FC00-30C9-7E5C-A5F203A61C81}"/>
              </a:ext>
            </a:extLst>
          </p:cNvPr>
          <p:cNvSpPr>
            <a:spLocks noGrp="1"/>
          </p:cNvSpPr>
          <p:nvPr>
            <p:ph type="dt" sz="half" idx="10"/>
          </p:nvPr>
        </p:nvSpPr>
        <p:spPr/>
        <p:txBody>
          <a:bodyPr/>
          <a:lstStyle/>
          <a:p>
            <a:fld id="{1AA8EB17-B97A-4C43-9A94-59FD9F708CB6}" type="datetimeFigureOut">
              <a:rPr lang="en-US" smtClean="0"/>
              <a:t>5/3/24</a:t>
            </a:fld>
            <a:endParaRPr lang="en-US" dirty="0"/>
          </a:p>
        </p:txBody>
      </p:sp>
      <p:sp>
        <p:nvSpPr>
          <p:cNvPr id="5" name="Footer Placeholder 4">
            <a:extLst>
              <a:ext uri="{FF2B5EF4-FFF2-40B4-BE49-F238E27FC236}">
                <a16:creationId xmlns:a16="http://schemas.microsoft.com/office/drawing/2014/main" id="{32AF5976-1A26-4A68-EC11-234140895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80C75F-BB04-B0C6-E095-84157BCB4494}"/>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03336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7698D4D-F5AB-570C-C076-5E46992CC0BE}"/>
              </a:ext>
            </a:extLst>
          </p:cNvPr>
          <p:cNvSpPr/>
          <p:nvPr userDrawn="1"/>
        </p:nvSpPr>
        <p:spPr>
          <a:xfrm>
            <a:off x="11116717"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 name="Oval 2">
            <a:extLst>
              <a:ext uri="{FF2B5EF4-FFF2-40B4-BE49-F238E27FC236}">
                <a16:creationId xmlns:a16="http://schemas.microsoft.com/office/drawing/2014/main" id="{EA764328-591F-5964-1F41-B8CDDEC04C7B}"/>
              </a:ext>
            </a:extLst>
          </p:cNvPr>
          <p:cNvSpPr/>
          <p:nvPr userDrawn="1"/>
        </p:nvSpPr>
        <p:spPr>
          <a:xfrm>
            <a:off x="10680503"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 name="Oval 3">
            <a:extLst>
              <a:ext uri="{FF2B5EF4-FFF2-40B4-BE49-F238E27FC236}">
                <a16:creationId xmlns:a16="http://schemas.microsoft.com/office/drawing/2014/main" id="{BE6AD4D2-CF62-245D-F12C-01A4F5DB82F8}"/>
              </a:ext>
            </a:extLst>
          </p:cNvPr>
          <p:cNvSpPr/>
          <p:nvPr userDrawn="1"/>
        </p:nvSpPr>
        <p:spPr>
          <a:xfrm rot="10800000">
            <a:off x="11552930"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 name="Rectangle 9">
            <a:hlinkClick r:id="" action="ppaction://hlinkshowjump?jump=previousslide"/>
            <a:extLst>
              <a:ext uri="{FF2B5EF4-FFF2-40B4-BE49-F238E27FC236}">
                <a16:creationId xmlns:a16="http://schemas.microsoft.com/office/drawing/2014/main" id="{7BEC80F3-64AE-559E-73C2-F80435CF593D}"/>
              </a:ext>
            </a:extLst>
          </p:cNvPr>
          <p:cNvSpPr/>
          <p:nvPr userDrawn="1"/>
        </p:nvSpPr>
        <p:spPr>
          <a:xfrm rot="2700000">
            <a:off x="10825362" y="656303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6" name="Rectangle 9">
            <a:hlinkClick r:id="" action="ppaction://hlinkshowjump?jump=nextslide"/>
            <a:extLst>
              <a:ext uri="{FF2B5EF4-FFF2-40B4-BE49-F238E27FC236}">
                <a16:creationId xmlns:a16="http://schemas.microsoft.com/office/drawing/2014/main" id="{B0A59072-FA51-DCF4-8DD8-A43BA47FC172}"/>
              </a:ext>
            </a:extLst>
          </p:cNvPr>
          <p:cNvSpPr/>
          <p:nvPr userDrawn="1"/>
        </p:nvSpPr>
        <p:spPr>
          <a:xfrm rot="13500000">
            <a:off x="11651154" y="656303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7" name="Slide Number Placeholder 2">
            <a:extLst>
              <a:ext uri="{FF2B5EF4-FFF2-40B4-BE49-F238E27FC236}">
                <a16:creationId xmlns:a16="http://schemas.microsoft.com/office/drawing/2014/main" id="{2657C456-ECBF-CF32-E617-0C0C80E00AB0}"/>
              </a:ext>
            </a:extLst>
          </p:cNvPr>
          <p:cNvSpPr txBox="1">
            <a:spLocks/>
          </p:cNvSpPr>
          <p:nvPr userDrawn="1"/>
        </p:nvSpPr>
        <p:spPr>
          <a:xfrm>
            <a:off x="11116715" y="6422363"/>
            <a:ext cx="323425"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50B6229-18E2-434D-BA81-8F9CD6EFDAFA}" type="slidenum">
              <a:rPr lang="en-US" altLang="en-US" smtClean="0"/>
              <a:pPr algn="ctr">
                <a:defRPr/>
              </a:pPr>
              <a:t>‹#›</a:t>
            </a:fld>
            <a:endParaRPr lang="en-US" altLang="en-US" dirty="0"/>
          </a:p>
        </p:txBody>
      </p:sp>
    </p:spTree>
    <p:extLst>
      <p:ext uri="{BB962C8B-B14F-4D97-AF65-F5344CB8AC3E}">
        <p14:creationId xmlns:p14="http://schemas.microsoft.com/office/powerpoint/2010/main" val="1235472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Solid">
    <p:bg>
      <p:bgPr>
        <a:solidFill>
          <a:srgbClr val="003C3C"/>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4E7EE78-B7A2-769E-95F6-84F0D8E61181}"/>
              </a:ext>
            </a:extLst>
          </p:cNvPr>
          <p:cNvGrpSpPr/>
          <p:nvPr userDrawn="1"/>
        </p:nvGrpSpPr>
        <p:grpSpPr>
          <a:xfrm>
            <a:off x="0" y="0"/>
            <a:ext cx="6096000" cy="4579088"/>
            <a:chOff x="0" y="0"/>
            <a:chExt cx="6096000" cy="4579088"/>
          </a:xfrm>
        </p:grpSpPr>
        <p:grpSp>
          <p:nvGrpSpPr>
            <p:cNvPr id="22" name="Group 21">
              <a:extLst>
                <a:ext uri="{FF2B5EF4-FFF2-40B4-BE49-F238E27FC236}">
                  <a16:creationId xmlns:a16="http://schemas.microsoft.com/office/drawing/2014/main" id="{8CCFBF9A-5669-A8B7-18E7-A128DB27B129}"/>
                </a:ext>
              </a:extLst>
            </p:cNvPr>
            <p:cNvGrpSpPr/>
            <p:nvPr userDrawn="1"/>
          </p:nvGrpSpPr>
          <p:grpSpPr>
            <a:xfrm>
              <a:off x="0" y="0"/>
              <a:ext cx="6096000" cy="4579088"/>
              <a:chOff x="6096000" y="0"/>
              <a:chExt cx="6096000" cy="4579088"/>
            </a:xfrm>
          </p:grpSpPr>
          <p:sp>
            <p:nvSpPr>
              <p:cNvPr id="24" name="Rectangle 23">
                <a:extLst>
                  <a:ext uri="{FF2B5EF4-FFF2-40B4-BE49-F238E27FC236}">
                    <a16:creationId xmlns:a16="http://schemas.microsoft.com/office/drawing/2014/main" id="{009327E9-AEA1-61BD-7C22-E3E1C6D76D1E}"/>
                  </a:ext>
                </a:extLst>
              </p:cNvPr>
              <p:cNvSpPr/>
              <p:nvPr userDrawn="1"/>
            </p:nvSpPr>
            <p:spPr>
              <a:xfrm>
                <a:off x="6096000" y="0"/>
                <a:ext cx="6096000" cy="457908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AB632FB5-0893-1BB9-52E0-33BE3B3C74E3}"/>
                  </a:ext>
                </a:extLst>
              </p:cNvPr>
              <p:cNvSpPr/>
              <p:nvPr userDrawn="1"/>
            </p:nvSpPr>
            <p:spPr>
              <a:xfrm>
                <a:off x="6096000" y="0"/>
                <a:ext cx="6096000" cy="22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D632375F-2D48-77BE-4657-433AAD48D2CF}"/>
                  </a:ext>
                </a:extLst>
              </p:cNvPr>
              <p:cNvSpPr/>
              <p:nvPr userDrawn="1"/>
            </p:nvSpPr>
            <p:spPr>
              <a:xfrm>
                <a:off x="9888278" y="0"/>
                <a:ext cx="2303721" cy="2289600"/>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3" name="Picture 22" descr="Logo&#10;&#10;Description automatically generated">
              <a:extLst>
                <a:ext uri="{FF2B5EF4-FFF2-40B4-BE49-F238E27FC236}">
                  <a16:creationId xmlns:a16="http://schemas.microsoft.com/office/drawing/2014/main" id="{D4584640-808A-AE84-A8EC-51BB4384BF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038" y="208928"/>
              <a:ext cx="3192201" cy="732948"/>
            </a:xfrm>
            <a:prstGeom prst="rect">
              <a:avLst/>
            </a:prstGeom>
          </p:spPr>
        </p:pic>
      </p:grpSp>
      <p:sp>
        <p:nvSpPr>
          <p:cNvPr id="27" name="Title 1">
            <a:extLst>
              <a:ext uri="{FF2B5EF4-FFF2-40B4-BE49-F238E27FC236}">
                <a16:creationId xmlns:a16="http://schemas.microsoft.com/office/drawing/2014/main" id="{649454BC-3905-D07F-60BA-1C6E52150258}"/>
              </a:ext>
            </a:extLst>
          </p:cNvPr>
          <p:cNvSpPr>
            <a:spLocks noGrp="1"/>
          </p:cNvSpPr>
          <p:nvPr>
            <p:ph type="ctrTitle" hasCustomPrompt="1"/>
          </p:nvPr>
        </p:nvSpPr>
        <p:spPr>
          <a:xfrm>
            <a:off x="432340" y="2709715"/>
            <a:ext cx="5356479" cy="569302"/>
          </a:xfrm>
          <a:prstGeom prst="rect">
            <a:avLst/>
          </a:prstGeom>
        </p:spPr>
        <p:txBody>
          <a:bodyPr anchor="t"/>
          <a:lstStyle>
            <a:lvl1pPr algn="l">
              <a:defRPr sz="2400" b="0" baseline="0">
                <a:solidFill>
                  <a:srgbClr val="003C3C"/>
                </a:solidFill>
                <a:latin typeface="Roboto" pitchFamily="2" charset="0"/>
                <a:ea typeface="Roboto" pitchFamily="2" charset="0"/>
              </a:defRPr>
            </a:lvl1pPr>
          </a:lstStyle>
          <a:p>
            <a:r>
              <a:rPr lang="en-US"/>
              <a:t>Document Title</a:t>
            </a:r>
            <a:br>
              <a:rPr lang="en-US"/>
            </a:br>
            <a:r>
              <a:rPr lang="en-US"/>
              <a:t>Dummy Text Placement</a:t>
            </a:r>
            <a:endParaRPr lang="en-GB"/>
          </a:p>
        </p:txBody>
      </p:sp>
      <p:sp>
        <p:nvSpPr>
          <p:cNvPr id="28" name="Subtitle 2">
            <a:extLst>
              <a:ext uri="{FF2B5EF4-FFF2-40B4-BE49-F238E27FC236}">
                <a16:creationId xmlns:a16="http://schemas.microsoft.com/office/drawing/2014/main" id="{1EB94722-3129-BBB7-F332-F10845F8488C}"/>
              </a:ext>
            </a:extLst>
          </p:cNvPr>
          <p:cNvSpPr>
            <a:spLocks noGrp="1"/>
          </p:cNvSpPr>
          <p:nvPr>
            <p:ph type="subTitle" idx="1" hasCustomPrompt="1"/>
          </p:nvPr>
        </p:nvSpPr>
        <p:spPr>
          <a:xfrm>
            <a:off x="432340" y="3719186"/>
            <a:ext cx="5356479" cy="720000"/>
          </a:xfrm>
          <a:prstGeom prst="rect">
            <a:avLst/>
          </a:prstGeom>
        </p:spPr>
        <p:txBody>
          <a:bodyPr anchor="b"/>
          <a:lstStyle>
            <a:lvl1pPr marL="0" indent="0" algn="l">
              <a:lnSpc>
                <a:spcPct val="90000"/>
              </a:lnSpc>
              <a:spcAft>
                <a:spcPts val="0"/>
              </a:spcAft>
              <a:buNone/>
              <a:defRPr sz="1400">
                <a:solidFill>
                  <a:srgbClr val="003C3C"/>
                </a:solidFill>
                <a:latin typeface="Roboto" pitchFamily="2" charset="0"/>
                <a:ea typeface="Robot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Two to three line descriptive text</a:t>
            </a:r>
          </a:p>
        </p:txBody>
      </p:sp>
      <p:sp>
        <p:nvSpPr>
          <p:cNvPr id="16" name="Text Placeholder 4">
            <a:extLst>
              <a:ext uri="{FF2B5EF4-FFF2-40B4-BE49-F238E27FC236}">
                <a16:creationId xmlns:a16="http://schemas.microsoft.com/office/drawing/2014/main" id="{A06FCEB9-F980-1FB1-9509-4DE0E067DB13}"/>
              </a:ext>
            </a:extLst>
          </p:cNvPr>
          <p:cNvSpPr>
            <a:spLocks noGrp="1"/>
          </p:cNvSpPr>
          <p:nvPr>
            <p:ph type="body" sz="quarter" idx="10" hasCustomPrompt="1"/>
          </p:nvPr>
        </p:nvSpPr>
        <p:spPr>
          <a:xfrm>
            <a:off x="3926910" y="369803"/>
            <a:ext cx="1860610" cy="200133"/>
          </a:xfrm>
        </p:spPr>
        <p:txBody>
          <a:bodyPr/>
          <a:lstStyle>
            <a:lvl1pPr marL="0" indent="0" algn="r">
              <a:lnSpc>
                <a:spcPct val="90000"/>
              </a:lnSpc>
              <a:spcAft>
                <a:spcPts val="0"/>
              </a:spcAft>
              <a:buNone/>
              <a:defRPr sz="1400"/>
            </a:lvl1pPr>
          </a:lstStyle>
          <a:p>
            <a:pPr lvl="0"/>
            <a:r>
              <a:rPr lang="en-GB"/>
              <a:t>Date</a:t>
            </a:r>
          </a:p>
        </p:txBody>
      </p:sp>
    </p:spTree>
    <p:extLst>
      <p:ext uri="{BB962C8B-B14F-4D97-AF65-F5344CB8AC3E}">
        <p14:creationId xmlns:p14="http://schemas.microsoft.com/office/powerpoint/2010/main" val="130017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DAFB-6B33-49DF-979F-AB87C296E016}"/>
              </a:ext>
            </a:extLst>
          </p:cNvPr>
          <p:cNvSpPr>
            <a:spLocks noGrp="1"/>
          </p:cNvSpPr>
          <p:nvPr>
            <p:ph type="title"/>
          </p:nvPr>
        </p:nvSpPr>
        <p:spPr>
          <a:xfrm>
            <a:off x="300038" y="305797"/>
            <a:ext cx="9212557" cy="530816"/>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5FBD80E7-6C8E-4D5E-98A7-BB756D1A52A0}"/>
              </a:ext>
            </a:extLst>
          </p:cNvPr>
          <p:cNvSpPr>
            <a:spLocks noGrp="1"/>
          </p:cNvSpPr>
          <p:nvPr>
            <p:ph idx="1"/>
          </p:nvPr>
        </p:nvSpPr>
        <p:spPr>
          <a:xfrm>
            <a:off x="300038" y="1989138"/>
            <a:ext cx="11591925" cy="4319586"/>
          </a:xfrm>
          <a:prstGeom prst="rect">
            <a:avLst/>
          </a:prstGeom>
        </p:spPr>
        <p:txBody>
          <a:bodyPr/>
          <a:lstStyle>
            <a:lvl1pPr>
              <a:defRPr>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GB"/>
              <a:t>Click to edit Master text styles</a:t>
            </a:r>
          </a:p>
        </p:txBody>
      </p:sp>
      <p:sp>
        <p:nvSpPr>
          <p:cNvPr id="12" name="Footer Placeholder 4">
            <a:extLst>
              <a:ext uri="{FF2B5EF4-FFF2-40B4-BE49-F238E27FC236}">
                <a16:creationId xmlns:a16="http://schemas.microsoft.com/office/drawing/2014/main" id="{4DCAEDBE-368E-50DA-C43D-AC75507BF86F}"/>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3" name="Slide Number Placeholder 5">
            <a:extLst>
              <a:ext uri="{FF2B5EF4-FFF2-40B4-BE49-F238E27FC236}">
                <a16:creationId xmlns:a16="http://schemas.microsoft.com/office/drawing/2014/main" id="{6D9434AC-475F-2495-2A0C-B43C4DADCAE2}"/>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4" name="Date Placeholder 10">
            <a:extLst>
              <a:ext uri="{FF2B5EF4-FFF2-40B4-BE49-F238E27FC236}">
                <a16:creationId xmlns:a16="http://schemas.microsoft.com/office/drawing/2014/main" id="{16026B13-EFCE-9F9B-6C86-A937A0310D8F}"/>
              </a:ext>
            </a:extLst>
          </p:cNvPr>
          <p:cNvSpPr>
            <a:spLocks noGrp="1"/>
          </p:cNvSpPr>
          <p:nvPr>
            <p:ph type="dt" sz="half" idx="2"/>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
        <p:nvSpPr>
          <p:cNvPr id="4" name="Content Placeholder 2">
            <a:extLst>
              <a:ext uri="{FF2B5EF4-FFF2-40B4-BE49-F238E27FC236}">
                <a16:creationId xmlns:a16="http://schemas.microsoft.com/office/drawing/2014/main" id="{DDC7ADF7-6575-9502-739C-E54EB55490AB}"/>
              </a:ext>
            </a:extLst>
          </p:cNvPr>
          <p:cNvSpPr>
            <a:spLocks noGrp="1"/>
          </p:cNvSpPr>
          <p:nvPr>
            <p:ph idx="10" hasCustomPrompt="1"/>
          </p:nvPr>
        </p:nvSpPr>
        <p:spPr>
          <a:xfrm>
            <a:off x="300038" y="1347454"/>
            <a:ext cx="11591925" cy="466725"/>
          </a:xfrm>
          <a:prstGeom prst="rect">
            <a:avLst/>
          </a:prstGeom>
        </p:spPr>
        <p:txBody>
          <a:bodyPr/>
          <a:lstStyle>
            <a:lvl1pPr>
              <a:lnSpc>
                <a:spcPct val="90000"/>
              </a:lnSpc>
              <a:defRPr sz="1800">
                <a:solidFill>
                  <a:schemeClr val="tx2"/>
                </a:solidFill>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US"/>
              <a:t>Click to edit optional standfirst</a:t>
            </a:r>
          </a:p>
        </p:txBody>
      </p:sp>
    </p:spTree>
    <p:extLst>
      <p:ext uri="{BB962C8B-B14F-4D97-AF65-F5344CB8AC3E}">
        <p14:creationId xmlns:p14="http://schemas.microsoft.com/office/powerpoint/2010/main" val="11187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a:xfrm>
            <a:off x="300038" y="303951"/>
            <a:ext cx="9219646" cy="532662"/>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300038" y="1989138"/>
            <a:ext cx="5724525" cy="4319586"/>
          </a:xfrm>
          <a:prstGeom prst="rect">
            <a:avLst/>
          </a:prstGeom>
        </p:spPr>
        <p:txBody>
          <a:bodyPr/>
          <a:lstStyle>
            <a:lvl1pPr>
              <a:defRPr>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Footer Placeholder 4">
            <a:extLst>
              <a:ext uri="{FF2B5EF4-FFF2-40B4-BE49-F238E27FC236}">
                <a16:creationId xmlns:a16="http://schemas.microsoft.com/office/drawing/2014/main" id="{34B6AAE9-9885-9FFF-F9EE-3E884E6EA3DF}"/>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4" name="Slide Number Placeholder 5">
            <a:extLst>
              <a:ext uri="{FF2B5EF4-FFF2-40B4-BE49-F238E27FC236}">
                <a16:creationId xmlns:a16="http://schemas.microsoft.com/office/drawing/2014/main" id="{B06D192D-C78A-45E7-A85D-8144A8A4A7CF}"/>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5" name="Date Placeholder 10">
            <a:extLst>
              <a:ext uri="{FF2B5EF4-FFF2-40B4-BE49-F238E27FC236}">
                <a16:creationId xmlns:a16="http://schemas.microsoft.com/office/drawing/2014/main" id="{A00C1146-83CA-EA95-3321-1FDF45E13D7A}"/>
              </a:ext>
            </a:extLst>
          </p:cNvPr>
          <p:cNvSpPr>
            <a:spLocks noGrp="1"/>
          </p:cNvSpPr>
          <p:nvPr>
            <p:ph type="dt" sz="half" idx="10"/>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
        <p:nvSpPr>
          <p:cNvPr id="8" name="Picture Placeholder 5">
            <a:extLst>
              <a:ext uri="{FF2B5EF4-FFF2-40B4-BE49-F238E27FC236}">
                <a16:creationId xmlns:a16="http://schemas.microsoft.com/office/drawing/2014/main" id="{3141FA3C-328F-2B00-062B-ADBF97A96404}"/>
              </a:ext>
            </a:extLst>
          </p:cNvPr>
          <p:cNvSpPr>
            <a:spLocks noGrp="1"/>
          </p:cNvSpPr>
          <p:nvPr>
            <p:ph type="pic" sz="quarter" idx="14"/>
          </p:nvPr>
        </p:nvSpPr>
        <p:spPr>
          <a:xfrm>
            <a:off x="6167439" y="1125538"/>
            <a:ext cx="6024561" cy="5732462"/>
          </a:xfrm>
          <a:prstGeom prst="rect">
            <a:avLst/>
          </a:prstGeom>
        </p:spPr>
        <p:txBody>
          <a:bodyPr/>
          <a:lstStyle>
            <a:lvl1pPr>
              <a:defRPr>
                <a:latin typeface="Roboto" pitchFamily="2" charset="0"/>
                <a:ea typeface="Roboto" pitchFamily="2" charset="0"/>
              </a:defRPr>
            </a:lvl1pPr>
          </a:lstStyle>
          <a:p>
            <a:r>
              <a:rPr lang="en-GB" dirty="0"/>
              <a:t>Click icon to add picture</a:t>
            </a:r>
          </a:p>
        </p:txBody>
      </p:sp>
      <p:sp>
        <p:nvSpPr>
          <p:cNvPr id="4" name="Content Placeholder 2">
            <a:extLst>
              <a:ext uri="{FF2B5EF4-FFF2-40B4-BE49-F238E27FC236}">
                <a16:creationId xmlns:a16="http://schemas.microsoft.com/office/drawing/2014/main" id="{76400856-681E-F390-D8A3-6233BC0B462E}"/>
              </a:ext>
            </a:extLst>
          </p:cNvPr>
          <p:cNvSpPr>
            <a:spLocks noGrp="1"/>
          </p:cNvSpPr>
          <p:nvPr>
            <p:ph idx="15" hasCustomPrompt="1"/>
          </p:nvPr>
        </p:nvSpPr>
        <p:spPr>
          <a:xfrm>
            <a:off x="300039" y="1347454"/>
            <a:ext cx="5724524" cy="466725"/>
          </a:xfrm>
          <a:prstGeom prst="rect">
            <a:avLst/>
          </a:prstGeom>
        </p:spPr>
        <p:txBody>
          <a:bodyPr/>
          <a:lstStyle>
            <a:lvl1pPr>
              <a:lnSpc>
                <a:spcPct val="90000"/>
              </a:lnSpc>
              <a:defRPr sz="1800">
                <a:solidFill>
                  <a:schemeClr val="tx2"/>
                </a:solidFill>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US"/>
              <a:t>Click to edit optional standfirst</a:t>
            </a:r>
          </a:p>
        </p:txBody>
      </p:sp>
    </p:spTree>
    <p:extLst>
      <p:ext uri="{BB962C8B-B14F-4D97-AF65-F5344CB8AC3E}">
        <p14:creationId xmlns:p14="http://schemas.microsoft.com/office/powerpoint/2010/main" val="270790176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9E59-0FD0-4C3E-A9C4-0CD1423DDCCC}"/>
              </a:ext>
            </a:extLst>
          </p:cNvPr>
          <p:cNvSpPr>
            <a:spLocks noGrp="1"/>
          </p:cNvSpPr>
          <p:nvPr>
            <p:ph type="title"/>
          </p:nvPr>
        </p:nvSpPr>
        <p:spPr>
          <a:xfrm>
            <a:off x="307126" y="303951"/>
            <a:ext cx="9200035" cy="532662"/>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11" name="Footer Placeholder 4">
            <a:extLst>
              <a:ext uri="{FF2B5EF4-FFF2-40B4-BE49-F238E27FC236}">
                <a16:creationId xmlns:a16="http://schemas.microsoft.com/office/drawing/2014/main" id="{C1FE955A-D79F-2A38-1980-CE02A280067B}"/>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2" name="Slide Number Placeholder 5">
            <a:extLst>
              <a:ext uri="{FF2B5EF4-FFF2-40B4-BE49-F238E27FC236}">
                <a16:creationId xmlns:a16="http://schemas.microsoft.com/office/drawing/2014/main" id="{AD6B9FF5-6851-6C17-A3AC-D816E615B994}"/>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3" name="Date Placeholder 10">
            <a:extLst>
              <a:ext uri="{FF2B5EF4-FFF2-40B4-BE49-F238E27FC236}">
                <a16:creationId xmlns:a16="http://schemas.microsoft.com/office/drawing/2014/main" id="{51657767-5773-EA1C-7D13-B11FB3790E08}"/>
              </a:ext>
            </a:extLst>
          </p:cNvPr>
          <p:cNvSpPr>
            <a:spLocks noGrp="1"/>
          </p:cNvSpPr>
          <p:nvPr>
            <p:ph type="dt" sz="half" idx="2"/>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Tree>
    <p:extLst>
      <p:ext uri="{BB962C8B-B14F-4D97-AF65-F5344CB8AC3E}">
        <p14:creationId xmlns:p14="http://schemas.microsoft.com/office/powerpoint/2010/main" val="209959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Natur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F95A92-33EC-A8B6-1E2D-752FDA2BBC11}"/>
              </a:ext>
            </a:extLst>
          </p:cNvPr>
          <p:cNvGrpSpPr/>
          <p:nvPr userDrawn="1"/>
        </p:nvGrpSpPr>
        <p:grpSpPr>
          <a:xfrm>
            <a:off x="6096000" y="0"/>
            <a:ext cx="6096000" cy="4579088"/>
            <a:chOff x="0" y="0"/>
            <a:chExt cx="6096000" cy="4579088"/>
          </a:xfrm>
        </p:grpSpPr>
        <p:grpSp>
          <p:nvGrpSpPr>
            <p:cNvPr id="3" name="Group 2">
              <a:extLst>
                <a:ext uri="{FF2B5EF4-FFF2-40B4-BE49-F238E27FC236}">
                  <a16:creationId xmlns:a16="http://schemas.microsoft.com/office/drawing/2014/main" id="{EDE41FA4-3050-8731-09FF-F10D086D46C8}"/>
                </a:ext>
              </a:extLst>
            </p:cNvPr>
            <p:cNvGrpSpPr/>
            <p:nvPr userDrawn="1"/>
          </p:nvGrpSpPr>
          <p:grpSpPr>
            <a:xfrm>
              <a:off x="0" y="0"/>
              <a:ext cx="6096000" cy="4579088"/>
              <a:chOff x="6096000" y="0"/>
              <a:chExt cx="6096000" cy="4579088"/>
            </a:xfrm>
          </p:grpSpPr>
          <p:sp>
            <p:nvSpPr>
              <p:cNvPr id="5" name="Rectangle 4">
                <a:extLst>
                  <a:ext uri="{FF2B5EF4-FFF2-40B4-BE49-F238E27FC236}">
                    <a16:creationId xmlns:a16="http://schemas.microsoft.com/office/drawing/2014/main" id="{976083DB-0906-AD6D-E779-556CB3310738}"/>
                  </a:ext>
                </a:extLst>
              </p:cNvPr>
              <p:cNvSpPr/>
              <p:nvPr userDrawn="1"/>
            </p:nvSpPr>
            <p:spPr>
              <a:xfrm>
                <a:off x="6096000" y="0"/>
                <a:ext cx="6096000" cy="457908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B253C34-7ED2-994E-D4A2-DE1D58F6D5F1}"/>
                  </a:ext>
                </a:extLst>
              </p:cNvPr>
              <p:cNvSpPr/>
              <p:nvPr userDrawn="1"/>
            </p:nvSpPr>
            <p:spPr>
              <a:xfrm>
                <a:off x="6096000" y="0"/>
                <a:ext cx="6096000" cy="22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5A30EBC-1ECC-923E-F03F-560FD541F575}"/>
                  </a:ext>
                </a:extLst>
              </p:cNvPr>
              <p:cNvSpPr/>
              <p:nvPr userDrawn="1"/>
            </p:nvSpPr>
            <p:spPr>
              <a:xfrm>
                <a:off x="9888278" y="0"/>
                <a:ext cx="2303721" cy="2289600"/>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 name="Picture 3" descr="Logo&#10;&#10;Description automatically generated">
              <a:extLst>
                <a:ext uri="{FF2B5EF4-FFF2-40B4-BE49-F238E27FC236}">
                  <a16:creationId xmlns:a16="http://schemas.microsoft.com/office/drawing/2014/main" id="{6D27EF46-C3FE-A4EC-4980-36A71071D0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038" y="208928"/>
              <a:ext cx="3192201" cy="732948"/>
            </a:xfrm>
            <a:prstGeom prst="rect">
              <a:avLst/>
            </a:prstGeom>
          </p:spPr>
        </p:pic>
      </p:grpSp>
      <p:sp>
        <p:nvSpPr>
          <p:cNvPr id="8" name="Title 1">
            <a:extLst>
              <a:ext uri="{FF2B5EF4-FFF2-40B4-BE49-F238E27FC236}">
                <a16:creationId xmlns:a16="http://schemas.microsoft.com/office/drawing/2014/main" id="{9A505711-C7F6-6E2A-25C2-167B3634CFA9}"/>
              </a:ext>
            </a:extLst>
          </p:cNvPr>
          <p:cNvSpPr>
            <a:spLocks noGrp="1"/>
          </p:cNvSpPr>
          <p:nvPr>
            <p:ph type="ctrTitle" hasCustomPrompt="1"/>
          </p:nvPr>
        </p:nvSpPr>
        <p:spPr>
          <a:xfrm>
            <a:off x="6528340" y="2709715"/>
            <a:ext cx="5356479" cy="569302"/>
          </a:xfrm>
          <a:prstGeom prst="rect">
            <a:avLst/>
          </a:prstGeom>
        </p:spPr>
        <p:txBody>
          <a:bodyPr anchor="t"/>
          <a:lstStyle>
            <a:lvl1pPr algn="l">
              <a:defRPr sz="2400" b="0" baseline="0">
                <a:solidFill>
                  <a:srgbClr val="003C3C"/>
                </a:solidFill>
                <a:latin typeface="Roboto" pitchFamily="2" charset="0"/>
                <a:ea typeface="Roboto" pitchFamily="2" charset="0"/>
              </a:defRPr>
            </a:lvl1pPr>
          </a:lstStyle>
          <a:p>
            <a:r>
              <a:rPr lang="en-US"/>
              <a:t>Document Title</a:t>
            </a:r>
            <a:br>
              <a:rPr lang="en-US"/>
            </a:br>
            <a:r>
              <a:rPr lang="en-US"/>
              <a:t>Dummy Text Placement</a:t>
            </a:r>
            <a:endParaRPr lang="en-GB"/>
          </a:p>
        </p:txBody>
      </p:sp>
      <p:sp>
        <p:nvSpPr>
          <p:cNvPr id="9" name="Subtitle 2">
            <a:extLst>
              <a:ext uri="{FF2B5EF4-FFF2-40B4-BE49-F238E27FC236}">
                <a16:creationId xmlns:a16="http://schemas.microsoft.com/office/drawing/2014/main" id="{98D56ABB-53A5-385B-62AC-364BAC83D9FC}"/>
              </a:ext>
            </a:extLst>
          </p:cNvPr>
          <p:cNvSpPr>
            <a:spLocks noGrp="1"/>
          </p:cNvSpPr>
          <p:nvPr>
            <p:ph type="subTitle" idx="1" hasCustomPrompt="1"/>
          </p:nvPr>
        </p:nvSpPr>
        <p:spPr>
          <a:xfrm>
            <a:off x="6528340" y="3719186"/>
            <a:ext cx="5356479" cy="720000"/>
          </a:xfrm>
          <a:prstGeom prst="rect">
            <a:avLst/>
          </a:prstGeom>
        </p:spPr>
        <p:txBody>
          <a:bodyPr anchor="b"/>
          <a:lstStyle>
            <a:lvl1pPr marL="0" indent="0" algn="l">
              <a:lnSpc>
                <a:spcPct val="90000"/>
              </a:lnSpc>
              <a:spcAft>
                <a:spcPts val="0"/>
              </a:spcAft>
              <a:buNone/>
              <a:defRPr sz="1400">
                <a:solidFill>
                  <a:srgbClr val="003C3C"/>
                </a:solidFill>
                <a:latin typeface="Roboto" pitchFamily="2" charset="0"/>
                <a:ea typeface="Robot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Two to three line descriptive text</a:t>
            </a:r>
          </a:p>
        </p:txBody>
      </p:sp>
      <p:sp>
        <p:nvSpPr>
          <p:cNvPr id="10" name="Text Placeholder 4">
            <a:extLst>
              <a:ext uri="{FF2B5EF4-FFF2-40B4-BE49-F238E27FC236}">
                <a16:creationId xmlns:a16="http://schemas.microsoft.com/office/drawing/2014/main" id="{008DA0DC-94CC-E79B-3C9A-EE8E7528EB13}"/>
              </a:ext>
            </a:extLst>
          </p:cNvPr>
          <p:cNvSpPr>
            <a:spLocks noGrp="1"/>
          </p:cNvSpPr>
          <p:nvPr>
            <p:ph type="body" sz="quarter" idx="10" hasCustomPrompt="1"/>
          </p:nvPr>
        </p:nvSpPr>
        <p:spPr>
          <a:xfrm>
            <a:off x="10022910" y="369803"/>
            <a:ext cx="1860610" cy="200133"/>
          </a:xfrm>
        </p:spPr>
        <p:txBody>
          <a:bodyPr/>
          <a:lstStyle>
            <a:lvl1pPr marL="0" indent="0" algn="r">
              <a:lnSpc>
                <a:spcPct val="90000"/>
              </a:lnSpc>
              <a:spcAft>
                <a:spcPts val="0"/>
              </a:spcAft>
              <a:buNone/>
              <a:defRPr sz="1400"/>
            </a:lvl1pPr>
          </a:lstStyle>
          <a:p>
            <a:pPr lvl="0"/>
            <a:r>
              <a:rPr lang="en-GB"/>
              <a:t>Date</a:t>
            </a:r>
          </a:p>
        </p:txBody>
      </p:sp>
    </p:spTree>
    <p:extLst>
      <p:ext uri="{BB962C8B-B14F-4D97-AF65-F5344CB8AC3E}">
        <p14:creationId xmlns:p14="http://schemas.microsoft.com/office/powerpoint/2010/main" val="1506649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Layout 01">
    <p:spTree>
      <p:nvGrpSpPr>
        <p:cNvPr id="1" name=""/>
        <p:cNvGrpSpPr/>
        <p:nvPr/>
      </p:nvGrpSpPr>
      <p:grpSpPr>
        <a:xfrm>
          <a:off x="0" y="0"/>
          <a:ext cx="0" cy="0"/>
          <a:chOff x="0" y="0"/>
          <a:chExt cx="0" cy="0"/>
        </a:xfrm>
      </p:grpSpPr>
      <p:sp>
        <p:nvSpPr>
          <p:cNvPr id="3" name="Content Placeholder 2" title="Bullet Points"/>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title="Subtitle"/>
          <p:cNvSpPr>
            <a:spLocks noGrp="1"/>
          </p:cNvSpPr>
          <p:nvPr>
            <p:ph type="body" sz="quarter" idx="13"/>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edit Master text styles</a:t>
            </a:r>
          </a:p>
        </p:txBody>
      </p:sp>
      <p:sp>
        <p:nvSpPr>
          <p:cNvPr id="2" name="Title 1" title="Title "/>
          <p:cNvSpPr>
            <a:spLocks noGrp="1"/>
          </p:cNvSpPr>
          <p:nvPr>
            <p:ph type="title"/>
          </p:nvPr>
        </p:nvSpPr>
        <p:spPr>
          <a:xfrm>
            <a:off x="531378" y="1308484"/>
            <a:ext cx="7342622" cy="1215566"/>
          </a:xfrm>
          <a:prstGeom prst="rect">
            <a:avLst/>
          </a:prstGeom>
        </p:spPr>
        <p:txBody>
          <a:bodyPr>
            <a:normAutofit/>
          </a:bodyPr>
          <a:lstStyle>
            <a:lvl1pPr>
              <a:defRPr sz="4400" b="1">
                <a:solidFill>
                  <a:schemeClr val="accent1"/>
                </a:solidFill>
              </a:defRPr>
            </a:lvl1pPr>
          </a:lstStyle>
          <a:p>
            <a:r>
              <a:rPr lang="en-US" noProof="0"/>
              <a:t>Click to edit Master title style</a:t>
            </a:r>
          </a:p>
        </p:txBody>
      </p:sp>
      <p:sp>
        <p:nvSpPr>
          <p:cNvPr id="9" name="Footer Placeholder 3">
            <a:extLst>
              <a:ext uri="{FF2B5EF4-FFF2-40B4-BE49-F238E27FC236}">
                <a16:creationId xmlns:a16="http://schemas.microsoft.com/office/drawing/2014/main" id="{8B0D819A-F49B-6B0A-20CB-EBF2071BB7CF}"/>
              </a:ext>
            </a:extLst>
          </p:cNvPr>
          <p:cNvSpPr>
            <a:spLocks noGrp="1"/>
          </p:cNvSpPr>
          <p:nvPr>
            <p:ph type="ftr" sz="quarter" idx="14"/>
          </p:nvPr>
        </p:nvSpPr>
        <p:spPr/>
        <p:txBody>
          <a:bodyPr/>
          <a:lstStyle>
            <a:lvl1pPr>
              <a:defRPr/>
            </a:lvl1pPr>
          </a:lstStyle>
          <a:p>
            <a:pPr>
              <a:defRPr/>
            </a:pPr>
            <a:r>
              <a:rPr lang="en-US" dirty="0"/>
              <a:t>Add a footer</a:t>
            </a:r>
          </a:p>
        </p:txBody>
      </p:sp>
      <p:sp>
        <p:nvSpPr>
          <p:cNvPr id="10" name="Slide Number Placeholder 5">
            <a:extLst>
              <a:ext uri="{FF2B5EF4-FFF2-40B4-BE49-F238E27FC236}">
                <a16:creationId xmlns:a16="http://schemas.microsoft.com/office/drawing/2014/main" id="{B257AE2D-6A37-A59C-157F-005B356ADD89}"/>
              </a:ext>
            </a:extLst>
          </p:cNvPr>
          <p:cNvSpPr>
            <a:spLocks noGrp="1"/>
          </p:cNvSpPr>
          <p:nvPr>
            <p:ph type="sldNum" sz="quarter" idx="15"/>
          </p:nvPr>
        </p:nvSpPr>
        <p:spPr/>
        <p:txBody>
          <a:bodyPr/>
          <a:lstStyle>
            <a:lvl1pPr>
              <a:defRPr/>
            </a:lvl1pPr>
          </a:lstStyle>
          <a:p>
            <a:pPr>
              <a:defRPr/>
            </a:pPr>
            <a:fld id="{F7FFFB46-A56E-214B-893D-738F594693B5}" type="slidenum">
              <a:rPr lang="en-US" altLang="en-US"/>
              <a:pPr>
                <a:defRPr/>
              </a:pPr>
              <a:t>‹#›</a:t>
            </a:fld>
            <a:endParaRPr lang="en-US" altLang="en-US" dirty="0"/>
          </a:p>
        </p:txBody>
      </p:sp>
    </p:spTree>
    <p:extLst>
      <p:ext uri="{BB962C8B-B14F-4D97-AF65-F5344CB8AC3E}">
        <p14:creationId xmlns:p14="http://schemas.microsoft.com/office/powerpoint/2010/main" val="144732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48F4E42-BCE1-57D0-DE4F-F6FBE6B682CE}"/>
              </a:ext>
            </a:extLst>
          </p:cNvPr>
          <p:cNvGrpSpPr/>
          <p:nvPr userDrawn="1"/>
        </p:nvGrpSpPr>
        <p:grpSpPr>
          <a:xfrm flipH="1">
            <a:off x="7671924" y="-8941"/>
            <a:ext cx="4531227" cy="360004"/>
            <a:chOff x="0" y="6628879"/>
            <a:chExt cx="2708768" cy="215211"/>
          </a:xfrm>
        </p:grpSpPr>
        <p:sp>
          <p:nvSpPr>
            <p:cNvPr id="8" name="Freeform 7">
              <a:extLst>
                <a:ext uri="{FF2B5EF4-FFF2-40B4-BE49-F238E27FC236}">
                  <a16:creationId xmlns:a16="http://schemas.microsoft.com/office/drawing/2014/main" id="{E33FB3CC-8E33-880B-5AA4-991F3CB7CFF8}"/>
                </a:ext>
              </a:extLst>
            </p:cNvPr>
            <p:cNvSpPr/>
            <p:nvPr/>
          </p:nvSpPr>
          <p:spPr>
            <a:xfrm>
              <a:off x="519953" y="6628879"/>
              <a:ext cx="2188815" cy="215209"/>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AEA87A5E-4BDA-D719-13D8-9DF8AEF0CE8A}"/>
                </a:ext>
              </a:extLst>
            </p:cNvPr>
            <p:cNvSpPr/>
            <p:nvPr/>
          </p:nvSpPr>
          <p:spPr>
            <a:xfrm>
              <a:off x="0" y="6628881"/>
              <a:ext cx="2188815" cy="215209"/>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5" name="Group 14">
            <a:extLst>
              <a:ext uri="{FF2B5EF4-FFF2-40B4-BE49-F238E27FC236}">
                <a16:creationId xmlns:a16="http://schemas.microsoft.com/office/drawing/2014/main" id="{533D0288-DB0B-1E0B-DF52-643A0BB47251}"/>
              </a:ext>
            </a:extLst>
          </p:cNvPr>
          <p:cNvGrpSpPr/>
          <p:nvPr userDrawn="1"/>
        </p:nvGrpSpPr>
        <p:grpSpPr>
          <a:xfrm rot="10800000" flipH="1">
            <a:off x="2262" y="6621831"/>
            <a:ext cx="2752167" cy="236169"/>
            <a:chOff x="0" y="6625555"/>
            <a:chExt cx="2708768" cy="232445"/>
          </a:xfrm>
        </p:grpSpPr>
        <p:sp>
          <p:nvSpPr>
            <p:cNvPr id="16" name="Freeform 15">
              <a:extLst>
                <a:ext uri="{FF2B5EF4-FFF2-40B4-BE49-F238E27FC236}">
                  <a16:creationId xmlns:a16="http://schemas.microsoft.com/office/drawing/2014/main" id="{E429C413-7FF6-B737-1400-E0FA69F4D482}"/>
                </a:ext>
              </a:extLst>
            </p:cNvPr>
            <p:cNvSpPr/>
            <p:nvPr/>
          </p:nvSpPr>
          <p:spPr>
            <a:xfrm>
              <a:off x="519953" y="6625555"/>
              <a:ext cx="2188815" cy="232445"/>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E3CB7906-E2FB-5A18-91C6-33A7D5BFDF27}"/>
                </a:ext>
              </a:extLst>
            </p:cNvPr>
            <p:cNvSpPr/>
            <p:nvPr/>
          </p:nvSpPr>
          <p:spPr>
            <a:xfrm>
              <a:off x="0" y="6625555"/>
              <a:ext cx="2188815" cy="232445"/>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Footer Placeholder 34">
            <a:extLst>
              <a:ext uri="{FF2B5EF4-FFF2-40B4-BE49-F238E27FC236}">
                <a16:creationId xmlns:a16="http://schemas.microsoft.com/office/drawing/2014/main" id="{C2486EA3-D95C-5502-B39A-B59A8DC4499D}"/>
              </a:ext>
            </a:extLst>
          </p:cNvPr>
          <p:cNvSpPr txBox="1">
            <a:spLocks noChangeArrowheads="1"/>
          </p:cNvSpPr>
          <p:nvPr userDrawn="1"/>
        </p:nvSpPr>
        <p:spPr bwMode="auto">
          <a:xfrm>
            <a:off x="135838" y="6631606"/>
            <a:ext cx="212993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bg1"/>
                </a:solidFill>
                <a:latin typeface="Montserrat Light" pitchFamily="2" charset="77"/>
              </a:rPr>
              <a:t>Working with industry since 2006</a:t>
            </a:r>
          </a:p>
        </p:txBody>
      </p:sp>
      <p:sp>
        <p:nvSpPr>
          <p:cNvPr id="20" name="Footer Placeholder 34">
            <a:extLst>
              <a:ext uri="{FF2B5EF4-FFF2-40B4-BE49-F238E27FC236}">
                <a16:creationId xmlns:a16="http://schemas.microsoft.com/office/drawing/2014/main" id="{173EEC6C-DBC5-994C-B8B4-49A1B7FC31C4}"/>
              </a:ext>
            </a:extLst>
          </p:cNvPr>
          <p:cNvSpPr txBox="1">
            <a:spLocks noChangeArrowheads="1"/>
          </p:cNvSpPr>
          <p:nvPr userDrawn="1"/>
        </p:nvSpPr>
        <p:spPr bwMode="auto">
          <a:xfrm>
            <a:off x="8801060" y="73755"/>
            <a:ext cx="3126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bg1"/>
                </a:solidFill>
                <a:latin typeface="Montserrat Light" pitchFamily="2" charset="77"/>
              </a:rPr>
              <a:t>Earth Moving Equipment Safety Round Table</a:t>
            </a:r>
          </a:p>
        </p:txBody>
      </p:sp>
    </p:spTree>
    <p:extLst>
      <p:ext uri="{BB962C8B-B14F-4D97-AF65-F5344CB8AC3E}">
        <p14:creationId xmlns:p14="http://schemas.microsoft.com/office/powerpoint/2010/main" val="3335160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Natur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81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A35F0-E61E-4E0C-906D-394C97BF6D72}"/>
              </a:ext>
            </a:extLst>
          </p:cNvPr>
          <p:cNvSpPr>
            <a:spLocks noGrp="1"/>
          </p:cNvSpPr>
          <p:nvPr>
            <p:ph type="dt" sz="half" idx="10"/>
          </p:nvPr>
        </p:nvSpPr>
        <p:spPr/>
        <p:txBody>
          <a:bodyPr/>
          <a:lstStyle/>
          <a:p>
            <a:fld id="{832091C5-C8D5-416C-AD3F-DB1C2184671D}" type="datetime1">
              <a:rPr lang="en-US" smtClean="0"/>
              <a:t>5/3/24</a:t>
            </a:fld>
            <a:endParaRPr lang="en-US" dirty="0"/>
          </a:p>
        </p:txBody>
      </p:sp>
      <p:sp>
        <p:nvSpPr>
          <p:cNvPr id="3" name="Footer Placeholder 2">
            <a:extLst>
              <a:ext uri="{FF2B5EF4-FFF2-40B4-BE49-F238E27FC236}">
                <a16:creationId xmlns:a16="http://schemas.microsoft.com/office/drawing/2014/main" id="{22404F7C-1E43-4FF9-98B5-E0F429540B2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65058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533A631-1119-0B48-BDD4-1BE45E270057}"/>
              </a:ext>
            </a:extLst>
          </p:cNvPr>
          <p:cNvSpPr>
            <a:spLocks noGrp="1"/>
          </p:cNvSpPr>
          <p:nvPr>
            <p:ph type="pic" sz="quarter" idx="10"/>
          </p:nvPr>
        </p:nvSpPr>
        <p:spPr>
          <a:xfrm>
            <a:off x="1" y="0"/>
            <a:ext cx="5495365" cy="6858000"/>
          </a:xfrm>
          <a:custGeom>
            <a:avLst/>
            <a:gdLst>
              <a:gd name="connsiteX0" fmla="*/ 0 w 5495365"/>
              <a:gd name="connsiteY0" fmla="*/ 0 h 6858000"/>
              <a:gd name="connsiteX1" fmla="*/ 5495365 w 5495365"/>
              <a:gd name="connsiteY1" fmla="*/ 0 h 6858000"/>
              <a:gd name="connsiteX2" fmla="*/ 5495365 w 5495365"/>
              <a:gd name="connsiteY2" fmla="*/ 6858000 h 6858000"/>
              <a:gd name="connsiteX3" fmla="*/ 0 w 549536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95365" h="6858000">
                <a:moveTo>
                  <a:pt x="0" y="0"/>
                </a:moveTo>
                <a:lnTo>
                  <a:pt x="5495365" y="0"/>
                </a:lnTo>
                <a:lnTo>
                  <a:pt x="5495365" y="6858000"/>
                </a:lnTo>
                <a:lnTo>
                  <a:pt x="0" y="6858000"/>
                </a:lnTo>
                <a:close/>
              </a:path>
            </a:pathLst>
          </a:custGeom>
          <a:solidFill>
            <a:schemeClr val="bg2">
              <a:lumMod val="90000"/>
            </a:schemeClr>
          </a:solid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16442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CBF3-DB60-863B-4F60-810F6E6F72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F94610-E2F7-F9E6-12D4-B7CC1258312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3236C7-AF5C-66A7-0AA4-1C6FCF9AD3E8}"/>
              </a:ext>
            </a:extLst>
          </p:cNvPr>
          <p:cNvSpPr>
            <a:spLocks noGrp="1"/>
          </p:cNvSpPr>
          <p:nvPr>
            <p:ph type="dt" sz="half" idx="10"/>
          </p:nvPr>
        </p:nvSpPr>
        <p:spPr/>
        <p:txBody>
          <a:bodyPr/>
          <a:lstStyle/>
          <a:p>
            <a:fld id="{1AA8EB17-B97A-4C43-9A94-59FD9F708CB6}" type="datetimeFigureOut">
              <a:rPr lang="en-US" smtClean="0"/>
              <a:t>5/3/24</a:t>
            </a:fld>
            <a:endParaRPr lang="en-US" dirty="0"/>
          </a:p>
        </p:txBody>
      </p:sp>
      <p:sp>
        <p:nvSpPr>
          <p:cNvPr id="5" name="Footer Placeholder 4">
            <a:extLst>
              <a:ext uri="{FF2B5EF4-FFF2-40B4-BE49-F238E27FC236}">
                <a16:creationId xmlns:a16="http://schemas.microsoft.com/office/drawing/2014/main" id="{2192E619-2A2B-15E3-CE3B-92FE75AD8A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EA0E47-AB57-90BE-67D0-610826690A65}"/>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6585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41E4-36BB-9546-5B2F-D1D87A1E6D5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B7FC4E6-3249-A2AA-5A49-7EEA74966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6F2B7C-6163-6193-3C6F-CEF136329048}"/>
              </a:ext>
            </a:extLst>
          </p:cNvPr>
          <p:cNvSpPr>
            <a:spLocks noGrp="1"/>
          </p:cNvSpPr>
          <p:nvPr>
            <p:ph type="dt" sz="half" idx="10"/>
          </p:nvPr>
        </p:nvSpPr>
        <p:spPr/>
        <p:txBody>
          <a:bodyPr/>
          <a:lstStyle/>
          <a:p>
            <a:fld id="{1AA8EB17-B97A-4C43-9A94-59FD9F708CB6}" type="datetimeFigureOut">
              <a:rPr lang="en-US" smtClean="0"/>
              <a:t>5/3/24</a:t>
            </a:fld>
            <a:endParaRPr lang="en-US" dirty="0"/>
          </a:p>
        </p:txBody>
      </p:sp>
      <p:sp>
        <p:nvSpPr>
          <p:cNvPr id="5" name="Footer Placeholder 4">
            <a:extLst>
              <a:ext uri="{FF2B5EF4-FFF2-40B4-BE49-F238E27FC236}">
                <a16:creationId xmlns:a16="http://schemas.microsoft.com/office/drawing/2014/main" id="{99C64EFF-4380-77BD-730E-B6B282CD5A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4F0A91-C684-D8FE-DEDF-125CF60B7FB4}"/>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85963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AF7B-CC9F-FBC4-DA75-2DF98008904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BB8E06-6C6B-24B0-0C69-A2D4AE9C7F8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8CB890-70F3-BBB9-4CA0-C4BC820E08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72C75BA-7459-48D1-EFC7-BDAFBF6E2BB2}"/>
              </a:ext>
            </a:extLst>
          </p:cNvPr>
          <p:cNvSpPr>
            <a:spLocks noGrp="1"/>
          </p:cNvSpPr>
          <p:nvPr>
            <p:ph type="dt" sz="half" idx="10"/>
          </p:nvPr>
        </p:nvSpPr>
        <p:spPr/>
        <p:txBody>
          <a:bodyPr/>
          <a:lstStyle/>
          <a:p>
            <a:fld id="{1AA8EB17-B97A-4C43-9A94-59FD9F708CB6}" type="datetimeFigureOut">
              <a:rPr lang="en-US" smtClean="0"/>
              <a:t>5/3/24</a:t>
            </a:fld>
            <a:endParaRPr lang="en-US" dirty="0"/>
          </a:p>
        </p:txBody>
      </p:sp>
      <p:sp>
        <p:nvSpPr>
          <p:cNvPr id="6" name="Footer Placeholder 5">
            <a:extLst>
              <a:ext uri="{FF2B5EF4-FFF2-40B4-BE49-F238E27FC236}">
                <a16:creationId xmlns:a16="http://schemas.microsoft.com/office/drawing/2014/main" id="{565CB657-AD15-0B9C-04C0-C3E07F66F3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1AE4EF-CB73-9D80-581E-59F83DECEC0D}"/>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20950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F1CF-4BC2-11A3-2E5F-B3C24776B0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10D622-8910-8722-F242-4F98F60CB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5E3F4A-CD26-5591-4B6F-77E3F45916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81055B-E062-C30B-7A6F-8E7AB1FC9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A125EC-DEAF-F429-2661-C23A915417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97B81F1-DE6B-8C33-CA31-0AB3C9EDE935}"/>
              </a:ext>
            </a:extLst>
          </p:cNvPr>
          <p:cNvSpPr>
            <a:spLocks noGrp="1"/>
          </p:cNvSpPr>
          <p:nvPr>
            <p:ph type="dt" sz="half" idx="10"/>
          </p:nvPr>
        </p:nvSpPr>
        <p:spPr/>
        <p:txBody>
          <a:bodyPr/>
          <a:lstStyle/>
          <a:p>
            <a:fld id="{1AA8EB17-B97A-4C43-9A94-59FD9F708CB6}" type="datetimeFigureOut">
              <a:rPr lang="en-US" smtClean="0"/>
              <a:t>5/3/24</a:t>
            </a:fld>
            <a:endParaRPr lang="en-US" dirty="0"/>
          </a:p>
        </p:txBody>
      </p:sp>
      <p:sp>
        <p:nvSpPr>
          <p:cNvPr id="8" name="Footer Placeholder 7">
            <a:extLst>
              <a:ext uri="{FF2B5EF4-FFF2-40B4-BE49-F238E27FC236}">
                <a16:creationId xmlns:a16="http://schemas.microsoft.com/office/drawing/2014/main" id="{F26A71BE-C010-8300-8E9C-1C2835B1F5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32EAD03-B82D-0CC9-211F-C38FA276818C}"/>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32806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4DA3-09E6-F3ED-E60D-8DD0111A3F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43DF8D0-9B88-30B6-3A0A-84E892F9A157}"/>
              </a:ext>
            </a:extLst>
          </p:cNvPr>
          <p:cNvSpPr>
            <a:spLocks noGrp="1"/>
          </p:cNvSpPr>
          <p:nvPr>
            <p:ph type="dt" sz="half" idx="10"/>
          </p:nvPr>
        </p:nvSpPr>
        <p:spPr/>
        <p:txBody>
          <a:bodyPr/>
          <a:lstStyle/>
          <a:p>
            <a:fld id="{1AA8EB17-B97A-4C43-9A94-59FD9F708CB6}" type="datetimeFigureOut">
              <a:rPr lang="en-US" smtClean="0"/>
              <a:t>5/3/24</a:t>
            </a:fld>
            <a:endParaRPr lang="en-US" dirty="0"/>
          </a:p>
        </p:txBody>
      </p:sp>
      <p:sp>
        <p:nvSpPr>
          <p:cNvPr id="4" name="Footer Placeholder 3">
            <a:extLst>
              <a:ext uri="{FF2B5EF4-FFF2-40B4-BE49-F238E27FC236}">
                <a16:creationId xmlns:a16="http://schemas.microsoft.com/office/drawing/2014/main" id="{E473BDF4-2649-B281-22BC-1D000A995D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B0D64A-4926-0569-EA3B-82CD552AB661}"/>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286091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61806-E0F1-F0A9-AF16-88FEE1B812CB}"/>
              </a:ext>
            </a:extLst>
          </p:cNvPr>
          <p:cNvSpPr>
            <a:spLocks noGrp="1"/>
          </p:cNvSpPr>
          <p:nvPr>
            <p:ph type="dt" sz="half" idx="10"/>
          </p:nvPr>
        </p:nvSpPr>
        <p:spPr/>
        <p:txBody>
          <a:bodyPr/>
          <a:lstStyle/>
          <a:p>
            <a:fld id="{1AA8EB17-B97A-4C43-9A94-59FD9F708CB6}" type="datetimeFigureOut">
              <a:rPr lang="en-US" smtClean="0"/>
              <a:t>5/3/24</a:t>
            </a:fld>
            <a:endParaRPr lang="en-US" dirty="0"/>
          </a:p>
        </p:txBody>
      </p:sp>
      <p:sp>
        <p:nvSpPr>
          <p:cNvPr id="3" name="Footer Placeholder 2">
            <a:extLst>
              <a:ext uri="{FF2B5EF4-FFF2-40B4-BE49-F238E27FC236}">
                <a16:creationId xmlns:a16="http://schemas.microsoft.com/office/drawing/2014/main" id="{615F97E0-2524-D72A-1AA8-14721C0428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9CC5D7-BD58-7A0F-7955-7A7D366733A3}"/>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92979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0839-D88D-D098-0330-59A87DA3F2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32BFC8-14CA-20D1-B356-15222E176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79113C4-5276-0E27-81D9-C860652F8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0BA7DE-FBD7-6DC5-72AE-8761677F2AE6}"/>
              </a:ext>
            </a:extLst>
          </p:cNvPr>
          <p:cNvSpPr>
            <a:spLocks noGrp="1"/>
          </p:cNvSpPr>
          <p:nvPr>
            <p:ph type="dt" sz="half" idx="10"/>
          </p:nvPr>
        </p:nvSpPr>
        <p:spPr/>
        <p:txBody>
          <a:bodyPr/>
          <a:lstStyle/>
          <a:p>
            <a:fld id="{1AA8EB17-B97A-4C43-9A94-59FD9F708CB6}" type="datetimeFigureOut">
              <a:rPr lang="en-US" smtClean="0"/>
              <a:t>5/3/24</a:t>
            </a:fld>
            <a:endParaRPr lang="en-US" dirty="0"/>
          </a:p>
        </p:txBody>
      </p:sp>
      <p:sp>
        <p:nvSpPr>
          <p:cNvPr id="6" name="Footer Placeholder 5">
            <a:extLst>
              <a:ext uri="{FF2B5EF4-FFF2-40B4-BE49-F238E27FC236}">
                <a16:creationId xmlns:a16="http://schemas.microsoft.com/office/drawing/2014/main" id="{67E8EEF4-5C98-2478-8343-346CCCA38F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2BA7FA-83BD-C7AA-0915-97FABF027C6D}"/>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9988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DA062-7652-1795-3F15-25593159B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E28B71-9856-0A0C-1DC4-24E6F5A8C0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EBE132-6687-E768-54C8-AF90FB482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8EB17-B97A-4C43-9A94-59FD9F708CB6}" type="datetimeFigureOut">
              <a:rPr lang="en-US" smtClean="0"/>
              <a:t>5/3/24</a:t>
            </a:fld>
            <a:endParaRPr lang="en-US" dirty="0"/>
          </a:p>
        </p:txBody>
      </p:sp>
      <p:sp>
        <p:nvSpPr>
          <p:cNvPr id="5" name="Footer Placeholder 4">
            <a:extLst>
              <a:ext uri="{FF2B5EF4-FFF2-40B4-BE49-F238E27FC236}">
                <a16:creationId xmlns:a16="http://schemas.microsoft.com/office/drawing/2014/main" id="{77603CC3-01C8-0E51-8301-A310DF3D3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D3658A-26A9-3935-3DCE-4245670BB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EDFD0-9095-DC45-A0A4-49B45A368953}" type="slidenum">
              <a:rPr lang="en-US" smtClean="0"/>
              <a:t>‹#›</a:t>
            </a:fld>
            <a:endParaRPr lang="en-US" dirty="0"/>
          </a:p>
        </p:txBody>
      </p:sp>
    </p:spTree>
    <p:extLst>
      <p:ext uri="{BB962C8B-B14F-4D97-AF65-F5344CB8AC3E}">
        <p14:creationId xmlns:p14="http://schemas.microsoft.com/office/powerpoint/2010/main" val="394125803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1C1E8FA4-66D7-6728-4A1C-58C1D7D3B9D4}"/>
              </a:ext>
            </a:extLst>
          </p:cNvPr>
          <p:cNvGrpSpPr/>
          <p:nvPr userDrawn="1"/>
        </p:nvGrpSpPr>
        <p:grpSpPr>
          <a:xfrm>
            <a:off x="0" y="0"/>
            <a:ext cx="12191997" cy="1125538"/>
            <a:chOff x="0" y="0"/>
            <a:chExt cx="12191997" cy="1125538"/>
          </a:xfrm>
        </p:grpSpPr>
        <p:sp>
          <p:nvSpPr>
            <p:cNvPr id="40" name="Rectangle 39">
              <a:extLst>
                <a:ext uri="{FF2B5EF4-FFF2-40B4-BE49-F238E27FC236}">
                  <a16:creationId xmlns:a16="http://schemas.microsoft.com/office/drawing/2014/main" id="{36750CB2-D073-C61A-62F0-1B72D65D7293}"/>
                </a:ext>
              </a:extLst>
            </p:cNvPr>
            <p:cNvSpPr/>
            <p:nvPr userDrawn="1"/>
          </p:nvSpPr>
          <p:spPr>
            <a:xfrm>
              <a:off x="0" y="0"/>
              <a:ext cx="12191997" cy="1125538"/>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0" name="Group 49">
              <a:extLst>
                <a:ext uri="{FF2B5EF4-FFF2-40B4-BE49-F238E27FC236}">
                  <a16:creationId xmlns:a16="http://schemas.microsoft.com/office/drawing/2014/main" id="{29310BAB-B2E2-9E8A-A30E-D0CC8D1A3D5C}"/>
                </a:ext>
              </a:extLst>
            </p:cNvPr>
            <p:cNvGrpSpPr/>
            <p:nvPr userDrawn="1"/>
          </p:nvGrpSpPr>
          <p:grpSpPr>
            <a:xfrm>
              <a:off x="11050771" y="0"/>
              <a:ext cx="1141226" cy="1125538"/>
              <a:chOff x="11050771" y="0"/>
              <a:chExt cx="1141226" cy="1125538"/>
            </a:xfrm>
          </p:grpSpPr>
          <p:sp>
            <p:nvSpPr>
              <p:cNvPr id="41" name="Rectangle 40">
                <a:extLst>
                  <a:ext uri="{FF2B5EF4-FFF2-40B4-BE49-F238E27FC236}">
                    <a16:creationId xmlns:a16="http://schemas.microsoft.com/office/drawing/2014/main" id="{146DF925-7789-DF7F-1AF9-189856BB0A85}"/>
                  </a:ext>
                </a:extLst>
              </p:cNvPr>
              <p:cNvSpPr/>
              <p:nvPr userDrawn="1"/>
            </p:nvSpPr>
            <p:spPr>
              <a:xfrm>
                <a:off x="11050771" y="0"/>
                <a:ext cx="1141226" cy="112553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46" descr="Shape&#10;&#10;Description automatically generated">
                <a:extLst>
                  <a:ext uri="{FF2B5EF4-FFF2-40B4-BE49-F238E27FC236}">
                    <a16:creationId xmlns:a16="http://schemas.microsoft.com/office/drawing/2014/main" id="{DF4B2950-02F7-94F1-3186-4F5AF737B50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1279384" y="220769"/>
                <a:ext cx="684000" cy="684000"/>
              </a:xfrm>
              <a:prstGeom prst="rect">
                <a:avLst/>
              </a:prstGeom>
            </p:spPr>
          </p:pic>
        </p:grpSp>
      </p:grpSp>
      <p:sp>
        <p:nvSpPr>
          <p:cNvPr id="24" name="Title Placeholder 1">
            <a:extLst>
              <a:ext uri="{FF2B5EF4-FFF2-40B4-BE49-F238E27FC236}">
                <a16:creationId xmlns:a16="http://schemas.microsoft.com/office/drawing/2014/main" id="{72CFEABE-8CC0-01D3-7CDA-402168BF6A03}"/>
              </a:ext>
            </a:extLst>
          </p:cNvPr>
          <p:cNvSpPr>
            <a:spLocks noGrp="1"/>
          </p:cNvSpPr>
          <p:nvPr userDrawn="1">
            <p:ph type="title"/>
          </p:nvPr>
        </p:nvSpPr>
        <p:spPr>
          <a:xfrm>
            <a:off x="300038" y="296863"/>
            <a:ext cx="9200035" cy="539750"/>
          </a:xfrm>
          <a:prstGeom prst="rect">
            <a:avLst/>
          </a:prstGeom>
        </p:spPr>
        <p:txBody>
          <a:bodyPr vert="horz" lIns="0" tIns="0" rIns="0" bIns="0" rtlCol="0" anchor="t" anchorCtr="0">
            <a:noAutofit/>
          </a:bodyPr>
          <a:lstStyle/>
          <a:p>
            <a:r>
              <a:rPr lang="en-US"/>
              <a:t>Page Title Dummy Text Placement</a:t>
            </a:r>
            <a:br>
              <a:rPr lang="en-US"/>
            </a:br>
            <a:r>
              <a:rPr lang="en-US"/>
              <a:t>Two Lines Only</a:t>
            </a:r>
            <a:endParaRPr lang="en-GB"/>
          </a:p>
        </p:txBody>
      </p:sp>
      <p:sp>
        <p:nvSpPr>
          <p:cNvPr id="25" name="Text Placeholder 2">
            <a:extLst>
              <a:ext uri="{FF2B5EF4-FFF2-40B4-BE49-F238E27FC236}">
                <a16:creationId xmlns:a16="http://schemas.microsoft.com/office/drawing/2014/main" id="{C34D11F9-F464-9591-E0C7-89E69B936BC8}"/>
              </a:ext>
            </a:extLst>
          </p:cNvPr>
          <p:cNvSpPr>
            <a:spLocks noGrp="1"/>
          </p:cNvSpPr>
          <p:nvPr userDrawn="1">
            <p:ph type="body" idx="1"/>
          </p:nvPr>
        </p:nvSpPr>
        <p:spPr>
          <a:xfrm>
            <a:off x="300038" y="1989138"/>
            <a:ext cx="11591925" cy="431958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p:txBody>
      </p:sp>
      <p:sp>
        <p:nvSpPr>
          <p:cNvPr id="26" name="Footer Placeholder 4">
            <a:extLst>
              <a:ext uri="{FF2B5EF4-FFF2-40B4-BE49-F238E27FC236}">
                <a16:creationId xmlns:a16="http://schemas.microsoft.com/office/drawing/2014/main" id="{A2BC2191-5F9E-419B-CF18-FC59FD0763E8}"/>
              </a:ext>
            </a:extLst>
          </p:cNvPr>
          <p:cNvSpPr>
            <a:spLocks noGrp="1"/>
          </p:cNvSpPr>
          <p:nvPr userDrawn="1">
            <p:ph type="ftr" sz="quarter" idx="3"/>
          </p:nvPr>
        </p:nvSpPr>
        <p:spPr>
          <a:xfrm>
            <a:off x="300038" y="6390759"/>
            <a:ext cx="1365729" cy="216000"/>
          </a:xfrm>
          <a:prstGeom prst="rect">
            <a:avLst/>
          </a:prstGeom>
        </p:spPr>
        <p:txBody>
          <a:bodyPr vert="horz" lIns="0" tIns="0" rIns="0" bIns="0" rtlCol="0" anchor="ctr"/>
          <a:lstStyle>
            <a:lvl1pPr algn="l">
              <a:defRPr sz="1000" b="1">
                <a:solidFill>
                  <a:srgbClr val="003C3C"/>
                </a:solidFill>
                <a:latin typeface="Roboto" pitchFamily="2" charset="0"/>
                <a:ea typeface="Roboto" pitchFamily="2" charset="0"/>
              </a:defRPr>
            </a:lvl1pPr>
          </a:lstStyle>
          <a:p>
            <a:r>
              <a:rPr lang="en-GB" dirty="0"/>
              <a:t>ICMM</a:t>
            </a:r>
          </a:p>
        </p:txBody>
      </p:sp>
      <p:sp>
        <p:nvSpPr>
          <p:cNvPr id="27" name="Slide Number Placeholder 5">
            <a:extLst>
              <a:ext uri="{FF2B5EF4-FFF2-40B4-BE49-F238E27FC236}">
                <a16:creationId xmlns:a16="http://schemas.microsoft.com/office/drawing/2014/main" id="{253527AC-DBF0-E1F7-57D5-B979787DC40A}"/>
              </a:ext>
            </a:extLst>
          </p:cNvPr>
          <p:cNvSpPr>
            <a:spLocks noGrp="1"/>
          </p:cNvSpPr>
          <p:nvPr userDrawn="1">
            <p:ph type="sldNum" sz="quarter" idx="4"/>
          </p:nvPr>
        </p:nvSpPr>
        <p:spPr>
          <a:xfrm>
            <a:off x="11150486" y="6390759"/>
            <a:ext cx="742991" cy="216000"/>
          </a:xfrm>
          <a:prstGeom prst="rect">
            <a:avLst/>
          </a:prstGeom>
        </p:spPr>
        <p:txBody>
          <a:bodyPr vert="horz" wrap="none" lIns="0" tIns="0" rIns="0" bIns="0" rtlCol="0" anchor="ctr"/>
          <a:lstStyle>
            <a:lvl1pPr algn="r">
              <a:defRPr sz="1000" b="1">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28" name="Date Placeholder 10">
            <a:extLst>
              <a:ext uri="{FF2B5EF4-FFF2-40B4-BE49-F238E27FC236}">
                <a16:creationId xmlns:a16="http://schemas.microsoft.com/office/drawing/2014/main" id="{3947DF99-0672-FD93-9C87-034AA65A7B3E}"/>
              </a:ext>
            </a:extLst>
          </p:cNvPr>
          <p:cNvSpPr>
            <a:spLocks noGrp="1"/>
          </p:cNvSpPr>
          <p:nvPr userDrawn="1">
            <p:ph type="dt" sz="half" idx="2"/>
          </p:nvPr>
        </p:nvSpPr>
        <p:spPr>
          <a:xfrm>
            <a:off x="3243213" y="6390759"/>
            <a:ext cx="1209995" cy="216000"/>
          </a:xfrm>
          <a:prstGeom prst="rect">
            <a:avLst/>
          </a:prstGeom>
        </p:spPr>
        <p:txBody>
          <a:bodyPr vert="horz" wrap="square" lIns="0" tIns="0" rIns="0" bIns="0" rtlCol="0" anchor="ctr" anchorCtr="0"/>
          <a:lstStyle>
            <a:lvl1pPr algn="l">
              <a:defRPr sz="1000" b="1">
                <a:solidFill>
                  <a:srgbClr val="003C3C"/>
                </a:solidFill>
                <a:latin typeface="Roboto" pitchFamily="2" charset="0"/>
                <a:ea typeface="Roboto" pitchFamily="2" charset="0"/>
              </a:defRPr>
            </a:lvl1pPr>
          </a:lstStyle>
          <a:p>
            <a:r>
              <a:rPr lang="en-US" dirty="0"/>
              <a:t>Document title</a:t>
            </a:r>
            <a:endParaRPr lang="en-GB" dirty="0"/>
          </a:p>
        </p:txBody>
      </p:sp>
    </p:spTree>
    <p:extLst>
      <p:ext uri="{BB962C8B-B14F-4D97-AF65-F5344CB8AC3E}">
        <p14:creationId xmlns:p14="http://schemas.microsoft.com/office/powerpoint/2010/main" val="118460245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hdr="0"/>
  <p:txStyles>
    <p:titleStyle>
      <a:lvl1pPr algn="l" defTabSz="914400" rtl="0" eaLnBrk="1" latinLnBrk="0" hangingPunct="1">
        <a:lnSpc>
          <a:spcPct val="80000"/>
        </a:lnSpc>
        <a:spcBef>
          <a:spcPct val="0"/>
        </a:spcBef>
        <a:buNone/>
        <a:defRPr sz="2400" b="0" kern="1200" spc="-20" baseline="0">
          <a:solidFill>
            <a:srgbClr val="003C3C"/>
          </a:solidFill>
          <a:latin typeface="Roboto" pitchFamily="2" charset="0"/>
          <a:ea typeface="Roboto" pitchFamily="2" charset="0"/>
          <a:cs typeface="+mj-cs"/>
        </a:defRPr>
      </a:lvl1pPr>
    </p:titleStyle>
    <p:bodyStyle>
      <a:lvl1pPr marL="0" indent="0" algn="l" defTabSz="914400" rtl="0" eaLnBrk="1" latinLnBrk="0" hangingPunct="1">
        <a:lnSpc>
          <a:spcPct val="100000"/>
        </a:lnSpc>
        <a:spcBef>
          <a:spcPts val="0"/>
        </a:spcBef>
        <a:spcAft>
          <a:spcPts val="1200"/>
        </a:spcAft>
        <a:buClrTx/>
        <a:buFont typeface="Arial" panose="020B0604020202020204" pitchFamily="34" charset="0"/>
        <a:buNone/>
        <a:defRPr sz="1400" b="0" kern="1200">
          <a:solidFill>
            <a:schemeClr val="tx1"/>
          </a:solidFill>
          <a:latin typeface="Roboto" pitchFamily="2" charset="0"/>
          <a:ea typeface="Roboto" pitchFamily="2" charset="0"/>
          <a:cs typeface="+mn-cs"/>
        </a:defRPr>
      </a:lvl1pPr>
      <a:lvl2pPr marL="0" indent="0" algn="l" defTabSz="914400" rtl="0" eaLnBrk="1" latinLnBrk="0" hangingPunct="1">
        <a:lnSpc>
          <a:spcPct val="100000"/>
        </a:lnSpc>
        <a:spcBef>
          <a:spcPts val="0"/>
        </a:spcBef>
        <a:spcAft>
          <a:spcPts val="1200"/>
        </a:spcAft>
        <a:buClrTx/>
        <a:buFont typeface="Arial" panose="020B0604020202020204" pitchFamily="34" charset="0"/>
        <a:buNone/>
        <a:defRPr sz="1200" kern="1200">
          <a:solidFill>
            <a:schemeClr val="tx1"/>
          </a:solidFill>
          <a:latin typeface="Roboto" pitchFamily="2" charset="0"/>
          <a:ea typeface="Roboto" pitchFamily="2" charset="0"/>
          <a:cs typeface="+mn-cs"/>
        </a:defRPr>
      </a:lvl2pPr>
      <a:lvl3pPr marL="0" indent="0" algn="l" defTabSz="914400" rtl="0" eaLnBrk="1" latinLnBrk="0" hangingPunct="1">
        <a:lnSpc>
          <a:spcPct val="100000"/>
        </a:lnSpc>
        <a:spcBef>
          <a:spcPts val="0"/>
        </a:spcBef>
        <a:spcAft>
          <a:spcPts val="1200"/>
        </a:spcAft>
        <a:buClrTx/>
        <a:buFont typeface="Arial" panose="020B0604020202020204" pitchFamily="34" charset="0"/>
        <a:buNone/>
        <a:defRPr sz="1000" kern="1200">
          <a:solidFill>
            <a:schemeClr val="tx1"/>
          </a:solidFill>
          <a:latin typeface="Roboto" pitchFamily="2" charset="0"/>
          <a:ea typeface="Roboto" pitchFamily="2" charset="0"/>
          <a:cs typeface="+mn-cs"/>
        </a:defRPr>
      </a:lvl3pPr>
      <a:lvl4pPr marL="0" indent="0" algn="l" defTabSz="914400" rtl="0" eaLnBrk="1" latinLnBrk="0" hangingPunct="1">
        <a:lnSpc>
          <a:spcPct val="100000"/>
        </a:lnSpc>
        <a:spcBef>
          <a:spcPts val="0"/>
        </a:spcBef>
        <a:spcAft>
          <a:spcPts val="1200"/>
        </a:spcAft>
        <a:buClrTx/>
        <a:buFont typeface="Arial" panose="020B0604020202020204" pitchFamily="34" charset="0"/>
        <a:buNone/>
        <a:defRPr sz="10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8" pos="3885">
          <p15:clr>
            <a:srgbClr val="F26B43"/>
          </p15:clr>
        </p15:guide>
        <p15:guide id="29" pos="189">
          <p15:clr>
            <a:srgbClr val="F26B43"/>
          </p15:clr>
        </p15:guide>
        <p15:guide id="53" pos="7491">
          <p15:clr>
            <a:srgbClr val="F26B43"/>
          </p15:clr>
        </p15:guide>
        <p15:guide id="58" orient="horz" pos="3974">
          <p15:clr>
            <a:srgbClr val="F26B43"/>
          </p15:clr>
        </p15:guide>
        <p15:guide id="60" orient="horz" pos="4065">
          <p15:clr>
            <a:srgbClr val="F26B43"/>
          </p15:clr>
        </p15:guide>
        <p15:guide id="61" orient="horz" pos="4133">
          <p15:clr>
            <a:srgbClr val="F26B43"/>
          </p15:clr>
        </p15:guide>
        <p15:guide id="65" orient="horz" pos="1253">
          <p15:clr>
            <a:srgbClr val="F26B43"/>
          </p15:clr>
        </p15:guide>
        <p15:guide id="66" orient="horz" pos="709">
          <p15:clr>
            <a:srgbClr val="F26B43"/>
          </p15:clr>
        </p15:guide>
        <p15:guide id="67" orient="horz" pos="527">
          <p15:clr>
            <a:srgbClr val="F26B43"/>
          </p15:clr>
        </p15:guide>
        <p15:guide id="68" orient="horz" pos="187">
          <p15:clr>
            <a:srgbClr val="F26B43"/>
          </p15:clr>
        </p15:guide>
        <p15:guide id="69" pos="3795">
          <p15:clr>
            <a:srgbClr val="F26B43"/>
          </p15:clr>
        </p15:guide>
        <p15:guide id="70" orient="horz" pos="1139">
          <p15:clr>
            <a:srgbClr val="F26B43"/>
          </p15:clr>
        </p15:guide>
        <p15:guide id="71" orient="horz" pos="84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7.wdp"/><Relationship Id="rId3" Type="http://schemas.openxmlformats.org/officeDocument/2006/relationships/image" Target="../media/image19.png"/><Relationship Id="rId7" Type="http://schemas.microsoft.com/office/2007/relationships/hdphoto" Target="../media/hdphoto3.wdp"/><Relationship Id="rId12"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6.wdp"/><Relationship Id="rId5" Type="http://schemas.openxmlformats.org/officeDocument/2006/relationships/image" Target="https://mining.komatsu/images/default-source/product-images/underground/hard-rock-equipment/lhd_top_view_branded.jpg?sfvrsn=89facb6b_26" TargetMode="External"/><Relationship Id="rId10" Type="http://schemas.openxmlformats.org/officeDocument/2006/relationships/image" Target="../media/image20.png"/><Relationship Id="rId4" Type="http://schemas.microsoft.com/office/2007/relationships/hdphoto" Target="../media/hdphoto1.wdp"/><Relationship Id="rId9" Type="http://schemas.microsoft.com/office/2007/relationships/hdphoto" Target="../media/hdphoto5.wdp"/><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C415141-E638-CE43-E9B6-59075A326E58}"/>
              </a:ext>
            </a:extLst>
          </p:cNvPr>
          <p:cNvSpPr/>
          <p:nvPr/>
        </p:nvSpPr>
        <p:spPr>
          <a:xfrm>
            <a:off x="9566755" y="3890085"/>
            <a:ext cx="2380800"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003AC2E-0C13-F442-EB69-26CD5E3F9090}"/>
              </a:ext>
            </a:extLst>
          </p:cNvPr>
          <p:cNvSpPr/>
          <p:nvPr/>
        </p:nvSpPr>
        <p:spPr>
          <a:xfrm>
            <a:off x="525104" y="3893502"/>
            <a:ext cx="8826721"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C646E60-92E7-272E-8DC8-45C327C6975B}"/>
              </a:ext>
            </a:extLst>
          </p:cNvPr>
          <p:cNvSpPr/>
          <p:nvPr/>
        </p:nvSpPr>
        <p:spPr>
          <a:xfrm>
            <a:off x="525104" y="3888419"/>
            <a:ext cx="8826721" cy="290890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638ACE-163E-40EB-A458-E794C67EA2A6}"/>
              </a:ext>
            </a:extLst>
          </p:cNvPr>
          <p:cNvSpPr txBox="1">
            <a:spLocks/>
          </p:cNvSpPr>
          <p:nvPr/>
        </p:nvSpPr>
        <p:spPr>
          <a:xfrm>
            <a:off x="525104" y="1529436"/>
            <a:ext cx="11542528" cy="2124192"/>
          </a:xfrm>
          <a:prstGeom prst="rect">
            <a:avLst/>
          </a:prstGeom>
        </p:spPr>
        <p:txBody>
          <a:bodyPr vert="horz" lIns="91440" tIns="45720" rIns="91440" bIns="0" rtlCol="0" anchor="b">
            <a:normAutofit lnSpcReduction="10000"/>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sz="2800" b="0" i="0" u="none" strike="noStrike" dirty="0">
                <a:solidFill>
                  <a:srgbClr val="000000"/>
                </a:solidFill>
                <a:effectLst/>
                <a:latin typeface="+mn-lt"/>
              </a:rPr>
              <a:t>Vehicle interaction </a:t>
            </a:r>
            <a:r>
              <a:rPr lang="en-US" sz="2800" b="0" dirty="0">
                <a:solidFill>
                  <a:srgbClr val="000000"/>
                </a:solidFill>
                <a:latin typeface="+mn-lt"/>
              </a:rPr>
              <a:t>c</a:t>
            </a:r>
            <a:r>
              <a:rPr lang="en-US" sz="2800" b="0" i="0" u="none" strike="noStrike" dirty="0">
                <a:solidFill>
                  <a:srgbClr val="000000"/>
                </a:solidFill>
                <a:effectLst/>
                <a:latin typeface="+mn-lt"/>
              </a:rPr>
              <a:t>ontrol improvement </a:t>
            </a:r>
            <a:r>
              <a:rPr lang="en-US" sz="2800" b="0" dirty="0">
                <a:solidFill>
                  <a:srgbClr val="000000"/>
                </a:solidFill>
                <a:latin typeface="+mn-lt"/>
              </a:rPr>
              <a:t>p</a:t>
            </a:r>
            <a:r>
              <a:rPr lang="en-US" sz="2800" b="0" i="0" u="none" strike="noStrike" dirty="0">
                <a:solidFill>
                  <a:srgbClr val="000000"/>
                </a:solidFill>
                <a:effectLst/>
                <a:latin typeface="+mn-lt"/>
              </a:rPr>
              <a:t>roject</a:t>
            </a:r>
          </a:p>
          <a:p>
            <a:pPr algn="l" rtl="0" fontAlgn="base">
              <a:lnSpc>
                <a:spcPct val="170000"/>
              </a:lnSpc>
            </a:pPr>
            <a:r>
              <a:rPr lang="en-US" sz="2800" b="0" i="0" u="none" strike="noStrike" dirty="0">
                <a:solidFill>
                  <a:srgbClr val="000000"/>
                </a:solidFill>
                <a:effectLst/>
                <a:latin typeface="+mn-lt"/>
              </a:rPr>
              <a:t>Underground functional performance </a:t>
            </a:r>
            <a:r>
              <a:rPr lang="en-US" sz="2800" b="0" dirty="0">
                <a:solidFill>
                  <a:srgbClr val="000000"/>
                </a:solidFill>
                <a:latin typeface="+mn-lt"/>
              </a:rPr>
              <a:t>s</a:t>
            </a:r>
            <a:r>
              <a:rPr lang="en-US" sz="2800" b="0" i="0" u="none" strike="noStrike" dirty="0">
                <a:solidFill>
                  <a:srgbClr val="000000"/>
                </a:solidFill>
                <a:effectLst/>
                <a:latin typeface="+mn-lt"/>
              </a:rPr>
              <a:t>cenario </a:t>
            </a:r>
            <a:r>
              <a:rPr lang="en-US" sz="2800" b="0" dirty="0">
                <a:solidFill>
                  <a:srgbClr val="000000"/>
                </a:solidFill>
                <a:latin typeface="+mn-lt"/>
              </a:rPr>
              <a:t>s</a:t>
            </a:r>
            <a:r>
              <a:rPr lang="en-US" sz="2800" b="0" i="0" u="none" strike="noStrike" dirty="0">
                <a:solidFill>
                  <a:srgbClr val="000000"/>
                </a:solidFill>
                <a:effectLst/>
                <a:latin typeface="+mn-lt"/>
              </a:rPr>
              <a:t>toryboards</a:t>
            </a:r>
          </a:p>
          <a:p>
            <a:pPr fontAlgn="base">
              <a:lnSpc>
                <a:spcPct val="170000"/>
              </a:lnSpc>
            </a:pPr>
            <a:r>
              <a:rPr lang="en-US" sz="2800" b="0" dirty="0">
                <a:solidFill>
                  <a:schemeClr val="accent2"/>
                </a:solidFill>
                <a:latin typeface="+mn-lt"/>
              </a:rPr>
              <a:t>Scenario 2: </a:t>
            </a:r>
            <a:r>
              <a:rPr lang="en-US" sz="2800" b="0" dirty="0">
                <a:solidFill>
                  <a:schemeClr val="accent2"/>
                </a:solidFill>
                <a:latin typeface="+mn-lt"/>
                <a:cs typeface="Poppins"/>
              </a:rPr>
              <a:t>Vehicle moving towards an object</a:t>
            </a:r>
          </a:p>
        </p:txBody>
      </p:sp>
      <p:pic>
        <p:nvPicPr>
          <p:cNvPr id="3" name="Picture 2">
            <a:extLst>
              <a:ext uri="{FF2B5EF4-FFF2-40B4-BE49-F238E27FC236}">
                <a16:creationId xmlns:a16="http://schemas.microsoft.com/office/drawing/2014/main" id="{59795D5C-B1DD-40FC-9A4D-B7885FF130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894" y="331413"/>
            <a:ext cx="5056791" cy="1113936"/>
          </a:xfrm>
          <a:prstGeom prst="rect">
            <a:avLst/>
          </a:prstGeom>
        </p:spPr>
      </p:pic>
      <p:pic>
        <p:nvPicPr>
          <p:cNvPr id="10" name="Picture 9">
            <a:extLst>
              <a:ext uri="{FF2B5EF4-FFF2-40B4-BE49-F238E27FC236}">
                <a16:creationId xmlns:a16="http://schemas.microsoft.com/office/drawing/2014/main" id="{F2F1F095-AF83-7735-7706-2B682836C8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8974" y="6181965"/>
            <a:ext cx="732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445335B4-4057-C7E9-3BEC-523AE5C3AA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52087" y="5461645"/>
            <a:ext cx="133540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picture containing drawing&#10;&#10;Description automatically generated">
            <a:extLst>
              <a:ext uri="{FF2B5EF4-FFF2-40B4-BE49-F238E27FC236}">
                <a16:creationId xmlns:a16="http://schemas.microsoft.com/office/drawing/2014/main" id="{A2A123FB-1994-3019-92D5-B6A6DEDFE3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19995" y="4624418"/>
            <a:ext cx="1951335" cy="43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04D9FF75-11DA-5BE2-7A22-DAA5C81CBD1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65886" y="5976342"/>
            <a:ext cx="1356954" cy="6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Shape&#10;&#10;Description automatically generated with medium confidence">
            <a:extLst>
              <a:ext uri="{FF2B5EF4-FFF2-40B4-BE49-F238E27FC236}">
                <a16:creationId xmlns:a16="http://schemas.microsoft.com/office/drawing/2014/main" id="{BABE658F-541E-9FEF-E857-73C2B1CA08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6739" y="5459729"/>
            <a:ext cx="1390416" cy="320447"/>
          </a:xfrm>
          <a:prstGeom prst="rect">
            <a:avLst/>
          </a:prstGeom>
        </p:spPr>
      </p:pic>
      <p:pic>
        <p:nvPicPr>
          <p:cNvPr id="24" name="Picture 23" descr="Logo&#10;&#10;Description automatically generated">
            <a:extLst>
              <a:ext uri="{FF2B5EF4-FFF2-40B4-BE49-F238E27FC236}">
                <a16:creationId xmlns:a16="http://schemas.microsoft.com/office/drawing/2014/main" id="{0EFED5BC-C1BB-E572-81A9-D2E0C3E104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1752" y="4511317"/>
            <a:ext cx="1929816" cy="578945"/>
          </a:xfrm>
          <a:prstGeom prst="rect">
            <a:avLst/>
          </a:prstGeom>
        </p:spPr>
      </p:pic>
      <p:pic>
        <p:nvPicPr>
          <p:cNvPr id="25" name="Picture 24" descr="A logo with text and a yellow arrow&#10;&#10;Description automatically generated with medium confidence">
            <a:extLst>
              <a:ext uri="{FF2B5EF4-FFF2-40B4-BE49-F238E27FC236}">
                <a16:creationId xmlns:a16="http://schemas.microsoft.com/office/drawing/2014/main" id="{BC648650-8620-CDCB-B223-E2371F98F00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94560" y="5308254"/>
            <a:ext cx="1335404" cy="594783"/>
          </a:xfrm>
          <a:prstGeom prst="rect">
            <a:avLst/>
          </a:prstGeom>
        </p:spPr>
      </p:pic>
      <p:pic>
        <p:nvPicPr>
          <p:cNvPr id="28" name="Graphic 27">
            <a:extLst>
              <a:ext uri="{FF2B5EF4-FFF2-40B4-BE49-F238E27FC236}">
                <a16:creationId xmlns:a16="http://schemas.microsoft.com/office/drawing/2014/main" id="{0DF86BA2-835B-14BA-3D02-167B980DE6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8706" y="6195199"/>
            <a:ext cx="3286423" cy="377130"/>
          </a:xfrm>
          <a:prstGeom prst="rect">
            <a:avLst/>
          </a:prstGeom>
        </p:spPr>
      </p:pic>
      <p:pic>
        <p:nvPicPr>
          <p:cNvPr id="20" name="Picture 15">
            <a:extLst>
              <a:ext uri="{FF2B5EF4-FFF2-40B4-BE49-F238E27FC236}">
                <a16:creationId xmlns:a16="http://schemas.microsoft.com/office/drawing/2014/main" id="{B2E41C5D-AFF8-07D4-A0E4-7788FE835BE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27023" y="4562478"/>
            <a:ext cx="1426602" cy="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A picture containing clock, sign&#10;&#10;Description automatically generated">
            <a:extLst>
              <a:ext uri="{FF2B5EF4-FFF2-40B4-BE49-F238E27FC236}">
                <a16:creationId xmlns:a16="http://schemas.microsoft.com/office/drawing/2014/main" id="{846398EE-9942-F4FD-D7AA-F8B18EA2DFD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672346" y="4723816"/>
            <a:ext cx="722978" cy="27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a:extLst>
              <a:ext uri="{FF2B5EF4-FFF2-40B4-BE49-F238E27FC236}">
                <a16:creationId xmlns:a16="http://schemas.microsoft.com/office/drawing/2014/main" id="{38C9EF5C-E081-77F0-6F15-6E85A788D36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l="9039" t="44743" r="7394" b="38982"/>
          <a:stretch>
            <a:fillRect/>
          </a:stretch>
        </p:blipFill>
        <p:spPr bwMode="auto">
          <a:xfrm>
            <a:off x="886108" y="5524013"/>
            <a:ext cx="1479550" cy="28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BF2FECA-F729-BC99-D0FD-74FC670F8B1B}"/>
              </a:ext>
            </a:extLst>
          </p:cNvPr>
          <p:cNvSpPr/>
          <p:nvPr/>
        </p:nvSpPr>
        <p:spPr>
          <a:xfrm>
            <a:off x="9566756" y="3887628"/>
            <a:ext cx="2380800" cy="2909702"/>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582040C-9888-0D88-3C6E-DA2625C4D3DE}"/>
              </a:ext>
            </a:extLst>
          </p:cNvPr>
          <p:cNvSpPr txBox="1"/>
          <p:nvPr/>
        </p:nvSpPr>
        <p:spPr>
          <a:xfrm>
            <a:off x="3979860"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1</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E695BCC-D6CB-B5A7-4F1A-06AF7062D5E5}"/>
              </a:ext>
            </a:extLst>
          </p:cNvPr>
          <p:cNvSpPr txBox="1"/>
          <p:nvPr/>
        </p:nvSpPr>
        <p:spPr>
          <a:xfrm>
            <a:off x="10141942"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2</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 Placeholder 5">
            <a:extLst>
              <a:ext uri="{FF2B5EF4-FFF2-40B4-BE49-F238E27FC236}">
                <a16:creationId xmlns:a16="http://schemas.microsoft.com/office/drawing/2014/main" id="{2CBD5E50-9686-C62B-971C-7C8385C49D68}"/>
              </a:ext>
            </a:extLst>
          </p:cNvPr>
          <p:cNvSpPr txBox="1">
            <a:spLocks/>
          </p:cNvSpPr>
          <p:nvPr/>
        </p:nvSpPr>
        <p:spPr>
          <a:xfrm rot="16200000">
            <a:off x="-1161824" y="5117989"/>
            <a:ext cx="2900155" cy="458520"/>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1000"/>
              </a:spcBef>
              <a:spcAft>
                <a:spcPts val="0"/>
              </a:spcAft>
              <a:buClr>
                <a:srgbClr val="2E7A40"/>
              </a:buClr>
              <a:buSzTx/>
              <a:buFont typeface="Arial" panose="020B0604020202020204" pitchFamily="34" charset="0"/>
              <a:buNone/>
              <a:tabLst/>
              <a:defRPr/>
            </a:pPr>
            <a:r>
              <a:rPr kumimoji="0" lang="en-AU" sz="1800" b="0" i="0" u="none" strike="noStrike" kern="1200" cap="none" spc="0" normalizeH="0" baseline="0" noProof="0" dirty="0">
                <a:ln>
                  <a:noFill/>
                </a:ln>
                <a:effectLst/>
                <a:uLnTx/>
                <a:uFillTx/>
                <a:latin typeface="Montserrat" pitchFamily="2" charset="77"/>
                <a:ea typeface="+mn-ea"/>
                <a:cs typeface="+mn-cs"/>
              </a:rPr>
              <a:t>EMESRT Members</a:t>
            </a:r>
          </a:p>
        </p:txBody>
      </p:sp>
      <p:pic>
        <p:nvPicPr>
          <p:cNvPr id="5" name="Picture 4" descr="A yellow and black logo&#10;&#10;Description automatically generated">
            <a:extLst>
              <a:ext uri="{FF2B5EF4-FFF2-40B4-BE49-F238E27FC236}">
                <a16:creationId xmlns:a16="http://schemas.microsoft.com/office/drawing/2014/main" id="{91431203-1050-0687-910A-D7F876E71813}"/>
              </a:ext>
            </a:extLst>
          </p:cNvPr>
          <p:cNvPicPr>
            <a:picLocks noChangeAspect="1"/>
          </p:cNvPicPr>
          <p:nvPr/>
        </p:nvPicPr>
        <p:blipFill>
          <a:blip r:embed="rId16"/>
          <a:stretch>
            <a:fillRect/>
          </a:stretch>
        </p:blipFill>
        <p:spPr>
          <a:xfrm>
            <a:off x="10151224" y="4480843"/>
            <a:ext cx="1305181" cy="978886"/>
          </a:xfrm>
          <a:prstGeom prst="rect">
            <a:avLst/>
          </a:prstGeom>
        </p:spPr>
      </p:pic>
      <p:pic>
        <p:nvPicPr>
          <p:cNvPr id="7" name="Picture 6" descr="A blue letter on a black background&#10;&#10;Description automatically generated">
            <a:extLst>
              <a:ext uri="{FF2B5EF4-FFF2-40B4-BE49-F238E27FC236}">
                <a16:creationId xmlns:a16="http://schemas.microsoft.com/office/drawing/2014/main" id="{30AB8B75-14EB-63D1-3621-B70707B48160}"/>
              </a:ext>
            </a:extLst>
          </p:cNvPr>
          <p:cNvPicPr>
            <a:picLocks noChangeAspect="1"/>
          </p:cNvPicPr>
          <p:nvPr/>
        </p:nvPicPr>
        <p:blipFill>
          <a:blip r:embed="rId17"/>
          <a:stretch>
            <a:fillRect/>
          </a:stretch>
        </p:blipFill>
        <p:spPr>
          <a:xfrm>
            <a:off x="9969833" y="5703810"/>
            <a:ext cx="1687280" cy="352023"/>
          </a:xfrm>
          <a:prstGeom prst="rect">
            <a:avLst/>
          </a:prstGeom>
        </p:spPr>
      </p:pic>
    </p:spTree>
    <p:extLst>
      <p:ext uri="{BB962C8B-B14F-4D97-AF65-F5344CB8AC3E}">
        <p14:creationId xmlns:p14="http://schemas.microsoft.com/office/powerpoint/2010/main" val="278252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3" y="105896"/>
            <a:ext cx="7515548"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Scenario 2</a:t>
            </a:r>
          </a:p>
          <a:p>
            <a:r>
              <a:rPr lang="en-US" sz="2800" dirty="0">
                <a:solidFill>
                  <a:schemeClr val="accent2"/>
                </a:solidFill>
                <a:latin typeface="+mj-lt"/>
                <a:cs typeface="Poppins"/>
              </a:rPr>
              <a:t>Vehicle moving towards an object</a:t>
            </a: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O Static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8149" y="94424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Safe State 2">
            <a:extLst>
              <a:ext uri="{FF2B5EF4-FFF2-40B4-BE49-F238E27FC236}">
                <a16:creationId xmlns:a16="http://schemas.microsoft.com/office/drawing/2014/main" id="{0AECC2B8-1710-7773-78CA-D7C643001EF1}"/>
              </a:ext>
            </a:extLst>
          </p:cNvPr>
          <p:cNvSpPr/>
          <p:nvPr/>
        </p:nvSpPr>
        <p:spPr>
          <a:xfrm>
            <a:off x="9276942" y="1078237"/>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Safe State 1">
            <a:extLst>
              <a:ext uri="{FF2B5EF4-FFF2-40B4-BE49-F238E27FC236}">
                <a16:creationId xmlns:a16="http://schemas.microsoft.com/office/drawing/2014/main" id="{6626B0C6-4D63-9B99-A8BC-BE28024CE409}"/>
              </a:ext>
            </a:extLst>
          </p:cNvPr>
          <p:cNvSpPr/>
          <p:nvPr/>
        </p:nvSpPr>
        <p:spPr>
          <a:xfrm>
            <a:off x="10356942" y="1078321"/>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0" name="RO Static Unsafe">
            <a:extLst>
              <a:ext uri="{FF2B5EF4-FFF2-40B4-BE49-F238E27FC236}">
                <a16:creationId xmlns:a16="http://schemas.microsoft.com/office/drawing/2014/main" id="{FE54D013-D291-63E8-1C9C-F3D4A6269942}"/>
              </a:ext>
            </a:extLst>
          </p:cNvPr>
          <p:cNvGrpSpPr/>
          <p:nvPr/>
        </p:nvGrpSpPr>
        <p:grpSpPr>
          <a:xfrm>
            <a:off x="8607672" y="942142"/>
            <a:ext cx="3224822" cy="1359323"/>
            <a:chOff x="8110057" y="2116613"/>
            <a:chExt cx="3224822" cy="1359323"/>
          </a:xfrm>
        </p:grpSpPr>
        <p:sp>
          <p:nvSpPr>
            <p:cNvPr id="55" name="A3 Envelope">
              <a:extLst>
                <a:ext uri="{FF2B5EF4-FFF2-40B4-BE49-F238E27FC236}">
                  <a16:creationId xmlns:a16="http://schemas.microsoft.com/office/drawing/2014/main" id="{1B80508E-5C88-F1DB-3DFA-078E1D07F523}"/>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59" name="RO" descr="Joy 22HD Hybrid Loader - Underground Hard Rock Mining - Australia | Komatsu  Mining Corp.">
              <a:extLst>
                <a:ext uri="{FF2B5EF4-FFF2-40B4-BE49-F238E27FC236}">
                  <a16:creationId xmlns:a16="http://schemas.microsoft.com/office/drawing/2014/main" id="{31FE07D1-7A8D-4745-DEB5-B35F329829E5}"/>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8" name="A2 Static Envelope">
            <a:extLst>
              <a:ext uri="{FF2B5EF4-FFF2-40B4-BE49-F238E27FC236}">
                <a16:creationId xmlns:a16="http://schemas.microsoft.com/office/drawing/2014/main" id="{8E65DCC4-D2D3-0D44-8732-819B7F82E3C3}"/>
              </a:ext>
            </a:extLst>
          </p:cNvPr>
          <p:cNvSpPr/>
          <p:nvPr/>
        </p:nvSpPr>
        <p:spPr>
          <a:xfrm>
            <a:off x="8321449" y="1067438"/>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78" name="RO M1">
            <a:extLst>
              <a:ext uri="{FF2B5EF4-FFF2-40B4-BE49-F238E27FC236}">
                <a16:creationId xmlns:a16="http://schemas.microsoft.com/office/drawing/2014/main" id="{204A1C01-88D4-B0A3-5547-ED011ABB0F36}"/>
              </a:ext>
            </a:extLst>
          </p:cNvPr>
          <p:cNvGrpSpPr/>
          <p:nvPr/>
        </p:nvGrpSpPr>
        <p:grpSpPr>
          <a:xfrm>
            <a:off x="7970874" y="943283"/>
            <a:ext cx="3865175" cy="1359323"/>
            <a:chOff x="8159209" y="2014782"/>
            <a:chExt cx="3865175" cy="1359323"/>
          </a:xfrm>
        </p:grpSpPr>
        <p:sp>
          <p:nvSpPr>
            <p:cNvPr id="73" name="A2 Envelope">
              <a:extLst>
                <a:ext uri="{FF2B5EF4-FFF2-40B4-BE49-F238E27FC236}">
                  <a16:creationId xmlns:a16="http://schemas.microsoft.com/office/drawing/2014/main" id="{23938ED7-5BE4-4E21-D774-6AEC5702F39A}"/>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5" name="A3 Envelope">
              <a:extLst>
                <a:ext uri="{FF2B5EF4-FFF2-40B4-BE49-F238E27FC236}">
                  <a16:creationId xmlns:a16="http://schemas.microsoft.com/office/drawing/2014/main" id="{0FCF1C38-B852-AAF8-8757-FCA96B1AFCF1}"/>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77" name="RO" descr="Joy 22HD Hybrid Loader - Underground Hard Rock Mining - Australia | Komatsu  Mining Corp.">
              <a:extLst>
                <a:ext uri="{FF2B5EF4-FFF2-40B4-BE49-F238E27FC236}">
                  <a16:creationId xmlns:a16="http://schemas.microsoft.com/office/drawing/2014/main" id="{949A1729-E28C-A4E5-5294-9EBCD6C7DC73}"/>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72" name="A2 Envelope">
            <a:extLst>
              <a:ext uri="{FF2B5EF4-FFF2-40B4-BE49-F238E27FC236}">
                <a16:creationId xmlns:a16="http://schemas.microsoft.com/office/drawing/2014/main" id="{024CB5D4-70BB-7498-026F-061C594416A0}"/>
              </a:ext>
            </a:extLst>
          </p:cNvPr>
          <p:cNvSpPr/>
          <p:nvPr/>
        </p:nvSpPr>
        <p:spPr>
          <a:xfrm>
            <a:off x="1322845" y="1185641"/>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67" name="RO M2">
            <a:extLst>
              <a:ext uri="{FF2B5EF4-FFF2-40B4-BE49-F238E27FC236}">
                <a16:creationId xmlns:a16="http://schemas.microsoft.com/office/drawing/2014/main" id="{0CA4A4C4-6FC0-344C-5D17-39017A6EE2EE}"/>
              </a:ext>
            </a:extLst>
          </p:cNvPr>
          <p:cNvGrpSpPr/>
          <p:nvPr/>
        </p:nvGrpSpPr>
        <p:grpSpPr>
          <a:xfrm>
            <a:off x="1961992" y="970403"/>
            <a:ext cx="3224822" cy="1359323"/>
            <a:chOff x="1969612" y="2047931"/>
            <a:chExt cx="3224822" cy="1359323"/>
          </a:xfrm>
        </p:grpSpPr>
        <p:sp>
          <p:nvSpPr>
            <p:cNvPr id="61" name="x A3 Envelope">
              <a:extLst>
                <a:ext uri="{FF2B5EF4-FFF2-40B4-BE49-F238E27FC236}">
                  <a16:creationId xmlns:a16="http://schemas.microsoft.com/office/drawing/2014/main" id="{0492CB06-AD23-520F-CAFD-AE3BF3A720D9}"/>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66" name="RO" descr="Joy 22HD Hybrid Loader - Underground Hard Rock Mining - Australia | Komatsu  Mining Corp.">
              <a:extLst>
                <a:ext uri="{FF2B5EF4-FFF2-40B4-BE49-F238E27FC236}">
                  <a16:creationId xmlns:a16="http://schemas.microsoft.com/office/drawing/2014/main" id="{C1C91196-718D-BD8F-6780-22464C142421}"/>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2" name="A3 Envelope">
            <a:extLst>
              <a:ext uri="{FF2B5EF4-FFF2-40B4-BE49-F238E27FC236}">
                <a16:creationId xmlns:a16="http://schemas.microsoft.com/office/drawing/2014/main" id="{547C6AB7-7E39-5840-5BF0-1D059D517884}"/>
              </a:ext>
            </a:extLst>
          </p:cNvPr>
          <p:cNvSpPr/>
          <p:nvPr/>
        </p:nvSpPr>
        <p:spPr>
          <a:xfrm>
            <a:off x="1154797" y="1210757"/>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9">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1336004" y="97230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35" name="Pedestrian or Light Vehicle">
            <a:extLst>
              <a:ext uri="{FF2B5EF4-FFF2-40B4-BE49-F238E27FC236}">
                <a16:creationId xmlns:a16="http://schemas.microsoft.com/office/drawing/2014/main" id="{6BCF25A1-B684-4C7E-DC48-2B97374EE420}"/>
              </a:ext>
            </a:extLst>
          </p:cNvPr>
          <p:cNvGrpSpPr/>
          <p:nvPr/>
        </p:nvGrpSpPr>
        <p:grpSpPr>
          <a:xfrm>
            <a:off x="574121" y="1106531"/>
            <a:ext cx="994329" cy="1051706"/>
            <a:chOff x="764621" y="1083634"/>
            <a:chExt cx="1904344" cy="2130187"/>
          </a:xfrm>
        </p:grpSpPr>
        <p:pic>
          <p:nvPicPr>
            <p:cNvPr id="36" name="Pedestrian">
              <a:extLst>
                <a:ext uri="{FF2B5EF4-FFF2-40B4-BE49-F238E27FC236}">
                  <a16:creationId xmlns:a16="http://schemas.microsoft.com/office/drawing/2014/main" id="{522665D1-A746-2EC3-C10A-8B8311B06309}"/>
                </a:ext>
              </a:extLst>
            </p:cNvPr>
            <p:cNvPicPr>
              <a:picLocks noChangeAspect="1"/>
            </p:cNvPicPr>
            <p:nvPr/>
          </p:nvPicPr>
          <p:blipFill>
            <a:blip r:embed="rId10">
              <a:alphaModFix/>
              <a:extLst>
                <a:ext uri="{BEBA8EAE-BF5A-486C-A8C5-ECC9F3942E4B}">
                  <a14:imgProps xmlns:a14="http://schemas.microsoft.com/office/drawing/2010/main">
                    <a14:imgLayer r:embed="rId11">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1210704" y="1083634"/>
              <a:ext cx="691993" cy="1026683"/>
            </a:xfrm>
            <a:prstGeom prst="rect">
              <a:avLst/>
            </a:prstGeom>
          </p:spPr>
        </p:pic>
        <p:pic>
          <p:nvPicPr>
            <p:cNvPr id="37" name="Light Vehicle" descr="Silver Pick Truck Top View Isolated Stock Illustration 1604019403">
              <a:extLst>
                <a:ext uri="{FF2B5EF4-FFF2-40B4-BE49-F238E27FC236}">
                  <a16:creationId xmlns:a16="http://schemas.microsoft.com/office/drawing/2014/main" id="{AA61B959-1F37-01A3-FD51-5E3A23AC6D0D}"/>
                </a:ext>
              </a:extLst>
            </p:cNvPr>
            <p:cNvPicPr>
              <a:picLocks noChangeAspect="1" noChangeArrowheads="1"/>
            </p:cNvPicPr>
            <p:nvPr/>
          </p:nvPicPr>
          <p:blipFill rotWithShape="1">
            <a:blip r:embed="rId12">
              <a:alphaModFix amt="88000"/>
              <a:extLst>
                <a:ext uri="{BEBA8EAE-BF5A-486C-A8C5-ECC9F3942E4B}">
                  <a14:imgProps xmlns:a14="http://schemas.microsoft.com/office/drawing/2010/main">
                    <a14:imgLayer r:embed="rId13">
                      <a14:imgEffect>
                        <a14:backgroundRemoval t="15000" b="85000" l="4902" r="90000">
                          <a14:foregroundMark x1="32941" y1="23571" x2="9020" y2="21786"/>
                          <a14:foregroundMark x1="9020" y1="21786" x2="7647" y2="65000"/>
                          <a14:foregroundMark x1="7647" y1="65000" x2="84706" y2="70714"/>
                          <a14:foregroundMark x1="84706" y1="70714" x2="90784" y2="29286"/>
                          <a14:foregroundMark x1="90784" y1="29286" x2="66667" y2="19286"/>
                          <a14:foregroundMark x1="66667" y1="19286" x2="14510" y2="21071"/>
                          <a14:foregroundMark x1="85882" y1="24286" x2="88431" y2="67500"/>
                          <a14:foregroundMark x1="88431" y1="67500" x2="90000" y2="28214"/>
                          <a14:foregroundMark x1="5490" y1="23571" x2="4902" y2="66786"/>
                          <a14:foregroundMark x1="4902" y1="66786" x2="6863" y2="25000"/>
                          <a14:foregroundMark x1="64706" y1="85000" x2="69412" y2="71786"/>
                          <a14:foregroundMark x1="67059" y1="15000" x2="68039" y2="18571"/>
                        </a14:backgroundRemoval>
                      </a14:imgEffect>
                    </a14:imgLayer>
                  </a14:imgProps>
                </a:ext>
                <a:ext uri="{28A0092B-C50C-407E-A947-70E740481C1C}">
                  <a14:useLocalDpi xmlns:a14="http://schemas.microsoft.com/office/drawing/2010/main" val="0"/>
                </a:ext>
              </a:extLst>
            </a:blip>
            <a:srcRect l="953" t="12853" r="4937" b="16298"/>
            <a:stretch/>
          </p:blipFill>
          <p:spPr bwMode="auto">
            <a:xfrm>
              <a:off x="764621" y="2426722"/>
              <a:ext cx="1904344" cy="787099"/>
            </a:xfrm>
            <a:prstGeom prst="rect">
              <a:avLst/>
            </a:prstGeom>
            <a:noFill/>
            <a:extLst>
              <a:ext uri="{909E8E84-426E-40DD-AFC4-6F175D3DCCD1}">
                <a14:hiddenFill xmlns:a14="http://schemas.microsoft.com/office/drawing/2010/main">
                  <a:solidFill>
                    <a:srgbClr val="FFFFFF"/>
                  </a:solidFill>
                </a14:hiddenFill>
              </a:ext>
            </a:extLst>
          </p:spPr>
        </p:pic>
        <p:sp>
          <p:nvSpPr>
            <p:cNvPr id="38" name="Or">
              <a:extLst>
                <a:ext uri="{FF2B5EF4-FFF2-40B4-BE49-F238E27FC236}">
                  <a16:creationId xmlns:a16="http://schemas.microsoft.com/office/drawing/2014/main" id="{85EC2968-ED4F-AFEB-9F9D-7E824353B4CD}"/>
                </a:ext>
              </a:extLst>
            </p:cNvPr>
            <p:cNvSpPr txBox="1"/>
            <p:nvPr/>
          </p:nvSpPr>
          <p:spPr>
            <a:xfrm>
              <a:off x="1312546" y="1998009"/>
              <a:ext cx="617700" cy="561050"/>
            </a:xfrm>
            <a:prstGeom prst="rect">
              <a:avLst/>
            </a:prstGeom>
            <a:noFill/>
          </p:spPr>
          <p:txBody>
            <a:bodyPr wrap="none" rtlCol="0">
              <a:spAutoFit/>
            </a:bodyPr>
            <a:lstStyle/>
            <a:p>
              <a:r>
                <a:rPr lang="en-AU" sz="1200" b="1" dirty="0">
                  <a:latin typeface="Calibri" panose="020F0502020204030204" pitchFamily="34" charset="0"/>
                  <a:ea typeface="Calibri" panose="020F0502020204030204" pitchFamily="34" charset="0"/>
                  <a:cs typeface="Calibri" panose="020F0502020204030204" pitchFamily="34" charset="0"/>
                </a:rPr>
                <a:t>or</a:t>
              </a:r>
            </a:p>
          </p:txBody>
        </p:sp>
      </p:grpSp>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5" name="TB Parameters">
            <a:extLst>
              <a:ext uri="{FF2B5EF4-FFF2-40B4-BE49-F238E27FC236}">
                <a16:creationId xmlns:a16="http://schemas.microsoft.com/office/drawing/2014/main" id="{940A50BA-9C31-3BF0-BDC5-12EAFAE85178}"/>
              </a:ext>
            </a:extLst>
          </p:cNvPr>
          <p:cNvSpPr txBox="1"/>
          <p:nvPr/>
        </p:nvSpPr>
        <p:spPr>
          <a:xfrm>
            <a:off x="8199467" y="2733494"/>
            <a:ext cx="3633027" cy="954107"/>
          </a:xfrm>
          <a:prstGeom prst="rect">
            <a:avLst/>
          </a:prstGeom>
          <a:noFill/>
        </p:spPr>
        <p:txBody>
          <a:bodyPr wrap="square" rtlCol="0">
            <a:spAutoFit/>
          </a:bodyPr>
          <a:lstStyle/>
          <a:p>
            <a:r>
              <a:rPr lang="en-AU" sz="1400" b="1" u="sng" dirty="0"/>
              <a:t>Example Parameters to Consider:</a:t>
            </a:r>
            <a:r>
              <a:rPr lang="en-AU" sz="1400" dirty="0"/>
              <a:t> </a:t>
            </a:r>
          </a:p>
          <a:p>
            <a:pPr marL="268288" indent="-268288">
              <a:buFont typeface="Arial" panose="020B0604020202020204" pitchFamily="34" charset="0"/>
              <a:buChar char="•"/>
            </a:pPr>
            <a:r>
              <a:rPr lang="en-AU" sz="1400" dirty="0">
                <a:latin typeface="Calibri" panose="020F0502020204030204" pitchFamily="34" charset="0"/>
                <a:ea typeface="Calibri" panose="020F0502020204030204" pitchFamily="34" charset="0"/>
                <a:cs typeface="Calibri" panose="020F0502020204030204" pitchFamily="34" charset="0"/>
              </a:rPr>
              <a:t>Mass of Machine</a:t>
            </a:r>
          </a:p>
          <a:p>
            <a:pPr marL="268288" indent="-268288">
              <a:buFont typeface="Arial" panose="020B0604020202020204" pitchFamily="34" charset="0"/>
              <a:buChar char="•"/>
            </a:pPr>
            <a:r>
              <a:rPr lang="en-AU" sz="1400" dirty="0">
                <a:latin typeface="Calibri" panose="020F0502020204030204" pitchFamily="34" charset="0"/>
                <a:ea typeface="Calibri" panose="020F0502020204030204" pitchFamily="34" charset="0"/>
                <a:cs typeface="Calibri" panose="020F0502020204030204" pitchFamily="34" charset="0"/>
              </a:rPr>
              <a:t>Operating Speed of Machine</a:t>
            </a:r>
          </a:p>
          <a:p>
            <a:pPr marL="268288" indent="-268288">
              <a:buFont typeface="Arial" panose="020B0604020202020204" pitchFamily="34" charset="0"/>
              <a:buChar char="•"/>
            </a:pPr>
            <a:r>
              <a:rPr lang="en-AU" sz="1400" dirty="0">
                <a:latin typeface="Calibri" panose="020F0502020204030204" pitchFamily="34" charset="0"/>
                <a:ea typeface="Calibri" panose="020F0502020204030204" pitchFamily="34" charset="0"/>
                <a:cs typeface="Calibri" panose="020F0502020204030204" pitchFamily="34" charset="0"/>
              </a:rPr>
              <a:t>Grade of the Drive</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221292" y="2712837"/>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pedestrian or LV (RO) in a roadway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has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21292" y="3451501"/>
            <a:ext cx="5702300" cy="738664"/>
          </a:xfrm>
          <a:prstGeom prst="rect">
            <a:avLst/>
          </a:prstGeom>
          <a:noFill/>
        </p:spPr>
        <p:txBody>
          <a:bodyPr wrap="square" rtlCol="0">
            <a:spAutoFit/>
          </a:bodyPr>
          <a:lstStyle/>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A2 Alert Triggered on entry of 1st Zone</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alerted to abnormal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21292" y="4089400"/>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A3 Alarm Triggered on entry of 2nd Zone</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trigger for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21984" y="5147029"/>
            <a:ext cx="3633026" cy="954107"/>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Reversing into RO</a:t>
            </a:r>
          </a:p>
          <a:p>
            <a:pPr marL="285750" indent="-285750">
              <a:buFont typeface="Arial" panose="020B0604020202020204" pitchFamily="34" charset="0"/>
              <a:buChar char="•"/>
            </a:pPr>
            <a:r>
              <a:rPr lang="en-AU" sz="1400" dirty="0"/>
              <a:t>RO is moving as LO Approaches </a:t>
            </a:r>
          </a:p>
          <a:p>
            <a:pPr marL="285750" indent="-285750">
              <a:buFont typeface="Arial" panose="020B0604020202020204" pitchFamily="34" charset="0"/>
              <a:buChar char="•"/>
            </a:pPr>
            <a:r>
              <a:rPr lang="en-AU" sz="1400" dirty="0"/>
              <a:t>LO approaching a workshop or service bay</a:t>
            </a:r>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grpSp>
        <p:nvGrpSpPr>
          <p:cNvPr id="18" name="Group 17">
            <a:extLst>
              <a:ext uri="{FF2B5EF4-FFF2-40B4-BE49-F238E27FC236}">
                <a16:creationId xmlns:a16="http://schemas.microsoft.com/office/drawing/2014/main" id="{7D3AF97E-388C-761C-38AE-E4B0A1B70DAA}"/>
              </a:ext>
            </a:extLst>
          </p:cNvPr>
          <p:cNvGrpSpPr/>
          <p:nvPr/>
        </p:nvGrpSpPr>
        <p:grpSpPr>
          <a:xfrm>
            <a:off x="4466030" y="2640316"/>
            <a:ext cx="2345213" cy="3854224"/>
            <a:chOff x="4778058" y="2640316"/>
            <a:chExt cx="2345213" cy="3854224"/>
          </a:xfrm>
        </p:grpSpPr>
        <p:pic>
          <p:nvPicPr>
            <p:cNvPr id="5" name="Picture 4">
              <a:extLst>
                <a:ext uri="{FF2B5EF4-FFF2-40B4-BE49-F238E27FC236}">
                  <a16:creationId xmlns:a16="http://schemas.microsoft.com/office/drawing/2014/main" id="{34C60D7C-7BC6-7EC8-126A-900A616DF1B6}"/>
                </a:ext>
              </a:extLst>
            </p:cNvPr>
            <p:cNvPicPr>
              <a:picLocks noChangeAspect="1"/>
            </p:cNvPicPr>
            <p:nvPr/>
          </p:nvPicPr>
          <p:blipFill>
            <a:blip r:embed="rId14"/>
            <a:stretch>
              <a:fillRect/>
            </a:stretch>
          </p:blipFill>
          <p:spPr>
            <a:xfrm>
              <a:off x="4778058" y="2640316"/>
              <a:ext cx="2345213" cy="3854224"/>
            </a:xfrm>
            <a:prstGeom prst="rect">
              <a:avLst/>
            </a:prstGeom>
          </p:spPr>
        </p:pic>
        <p:sp>
          <p:nvSpPr>
            <p:cNvPr id="15" name="Freeform: Shape 14">
              <a:extLst>
                <a:ext uri="{FF2B5EF4-FFF2-40B4-BE49-F238E27FC236}">
                  <a16:creationId xmlns:a16="http://schemas.microsoft.com/office/drawing/2014/main" id="{77D0EE53-7FCA-23F5-2BF4-AC60915AE13D}"/>
                </a:ext>
              </a:extLst>
            </p:cNvPr>
            <p:cNvSpPr/>
            <p:nvPr/>
          </p:nvSpPr>
          <p:spPr>
            <a:xfrm>
              <a:off x="5934426" y="4559808"/>
              <a:ext cx="142857" cy="1865376"/>
            </a:xfrm>
            <a:custGeom>
              <a:avLst/>
              <a:gdLst>
                <a:gd name="connsiteX0" fmla="*/ 135285 w 142857"/>
                <a:gd name="connsiteY0" fmla="*/ 1865376 h 1865376"/>
                <a:gd name="connsiteX1" fmla="*/ 141381 w 142857"/>
                <a:gd name="connsiteY1" fmla="*/ 1694688 h 1865376"/>
                <a:gd name="connsiteX2" fmla="*/ 110901 w 142857"/>
                <a:gd name="connsiteY2" fmla="*/ 1542288 h 1865376"/>
                <a:gd name="connsiteX3" fmla="*/ 68229 w 142857"/>
                <a:gd name="connsiteY3" fmla="*/ 1377696 h 1865376"/>
                <a:gd name="connsiteX4" fmla="*/ 13365 w 142857"/>
                <a:gd name="connsiteY4" fmla="*/ 1146048 h 1865376"/>
                <a:gd name="connsiteX5" fmla="*/ 1173 w 142857"/>
                <a:gd name="connsiteY5" fmla="*/ 969264 h 1865376"/>
                <a:gd name="connsiteX6" fmla="*/ 1173 w 142857"/>
                <a:gd name="connsiteY6" fmla="*/ 798576 h 1865376"/>
                <a:gd name="connsiteX7" fmla="*/ 7269 w 142857"/>
                <a:gd name="connsiteY7" fmla="*/ 652272 h 1865376"/>
                <a:gd name="connsiteX8" fmla="*/ 7269 w 142857"/>
                <a:gd name="connsiteY8" fmla="*/ 530352 h 1865376"/>
                <a:gd name="connsiteX9" fmla="*/ 37749 w 142857"/>
                <a:gd name="connsiteY9" fmla="*/ 353568 h 1865376"/>
                <a:gd name="connsiteX10" fmla="*/ 56037 w 142857"/>
                <a:gd name="connsiteY10" fmla="*/ 182880 h 1865376"/>
                <a:gd name="connsiteX11" fmla="*/ 49941 w 142857"/>
                <a:gd name="connsiteY11" fmla="*/ 0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57" h="1865376">
                  <a:moveTo>
                    <a:pt x="135285" y="1865376"/>
                  </a:moveTo>
                  <a:cubicBezTo>
                    <a:pt x="140365" y="1806956"/>
                    <a:pt x="145445" y="1748536"/>
                    <a:pt x="141381" y="1694688"/>
                  </a:cubicBezTo>
                  <a:cubicBezTo>
                    <a:pt x="137317" y="1640840"/>
                    <a:pt x="123093" y="1595120"/>
                    <a:pt x="110901" y="1542288"/>
                  </a:cubicBezTo>
                  <a:cubicBezTo>
                    <a:pt x="98709" y="1489456"/>
                    <a:pt x="84485" y="1443736"/>
                    <a:pt x="68229" y="1377696"/>
                  </a:cubicBezTo>
                  <a:cubicBezTo>
                    <a:pt x="51973" y="1311656"/>
                    <a:pt x="24541" y="1214120"/>
                    <a:pt x="13365" y="1146048"/>
                  </a:cubicBezTo>
                  <a:cubicBezTo>
                    <a:pt x="2189" y="1077976"/>
                    <a:pt x="3205" y="1027176"/>
                    <a:pt x="1173" y="969264"/>
                  </a:cubicBezTo>
                  <a:cubicBezTo>
                    <a:pt x="-859" y="911352"/>
                    <a:pt x="157" y="851408"/>
                    <a:pt x="1173" y="798576"/>
                  </a:cubicBezTo>
                  <a:cubicBezTo>
                    <a:pt x="2189" y="745744"/>
                    <a:pt x="6253" y="696976"/>
                    <a:pt x="7269" y="652272"/>
                  </a:cubicBezTo>
                  <a:cubicBezTo>
                    <a:pt x="8285" y="607568"/>
                    <a:pt x="2189" y="580136"/>
                    <a:pt x="7269" y="530352"/>
                  </a:cubicBezTo>
                  <a:cubicBezTo>
                    <a:pt x="12349" y="480568"/>
                    <a:pt x="29621" y="411480"/>
                    <a:pt x="37749" y="353568"/>
                  </a:cubicBezTo>
                  <a:cubicBezTo>
                    <a:pt x="45877" y="295656"/>
                    <a:pt x="54005" y="241808"/>
                    <a:pt x="56037" y="182880"/>
                  </a:cubicBezTo>
                  <a:cubicBezTo>
                    <a:pt x="58069" y="123952"/>
                    <a:pt x="54005" y="61976"/>
                    <a:pt x="49941"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Arrow: Up 15">
              <a:extLst>
                <a:ext uri="{FF2B5EF4-FFF2-40B4-BE49-F238E27FC236}">
                  <a16:creationId xmlns:a16="http://schemas.microsoft.com/office/drawing/2014/main" id="{8D4EC16C-6BD9-C8BC-2BE6-FA690415B8DA}"/>
                </a:ext>
              </a:extLst>
            </p:cNvPr>
            <p:cNvSpPr/>
            <p:nvPr/>
          </p:nvSpPr>
          <p:spPr>
            <a:xfrm>
              <a:off x="5940141" y="4507547"/>
              <a:ext cx="97536" cy="188976"/>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Arrow: Up 18">
              <a:extLst>
                <a:ext uri="{FF2B5EF4-FFF2-40B4-BE49-F238E27FC236}">
                  <a16:creationId xmlns:a16="http://schemas.microsoft.com/office/drawing/2014/main" id="{5F567B87-88B7-1DBC-3FB4-B21200778F62}"/>
                </a:ext>
              </a:extLst>
            </p:cNvPr>
            <p:cNvSpPr/>
            <p:nvPr/>
          </p:nvSpPr>
          <p:spPr>
            <a:xfrm rot="10800000">
              <a:off x="5934426" y="4261802"/>
              <a:ext cx="97536" cy="188976"/>
            </a:xfrm>
            <a:prstGeom prst="up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7" name="TextBox 16">
            <a:extLst>
              <a:ext uri="{FF2B5EF4-FFF2-40B4-BE49-F238E27FC236}">
                <a16:creationId xmlns:a16="http://schemas.microsoft.com/office/drawing/2014/main" id="{67FCAD70-CFC3-4BA7-7139-50C19CC5404C}"/>
              </a:ext>
            </a:extLst>
          </p:cNvPr>
          <p:cNvSpPr txBox="1"/>
          <p:nvPr/>
        </p:nvSpPr>
        <p:spPr>
          <a:xfrm>
            <a:off x="5979657" y="5790562"/>
            <a:ext cx="4695972" cy="954107"/>
          </a:xfrm>
          <a:prstGeom prst="rect">
            <a:avLst/>
          </a:prstGeom>
          <a:noFill/>
        </p:spPr>
        <p:txBody>
          <a:bodyPr wrap="square" rtlCol="0">
            <a:spAutoFit/>
          </a:bodyPr>
          <a:lstStyle/>
          <a:p>
            <a:r>
              <a:rPr lang="en-AU" sz="1400" dirty="0"/>
              <a:t>Underground tunnels are rarely perfectly straight.  Consideration must be given for the constant change in shape of the tunnel. Additionally, the tunnel may not be flat, but may dip or crest.</a:t>
            </a:r>
          </a:p>
        </p:txBody>
      </p:sp>
      <p:grpSp>
        <p:nvGrpSpPr>
          <p:cNvPr id="34" name="Group 33">
            <a:extLst>
              <a:ext uri="{FF2B5EF4-FFF2-40B4-BE49-F238E27FC236}">
                <a16:creationId xmlns:a16="http://schemas.microsoft.com/office/drawing/2014/main" id="{5C482DFE-4826-382F-2429-DDBF207A1677}"/>
              </a:ext>
            </a:extLst>
          </p:cNvPr>
          <p:cNvGrpSpPr/>
          <p:nvPr/>
        </p:nvGrpSpPr>
        <p:grpSpPr>
          <a:xfrm>
            <a:off x="7241536" y="3532877"/>
            <a:ext cx="4455164" cy="1359323"/>
            <a:chOff x="7241536" y="3532877"/>
            <a:chExt cx="4455164" cy="1359323"/>
          </a:xfrm>
        </p:grpSpPr>
        <p:sp>
          <p:nvSpPr>
            <p:cNvPr id="25" name="A2 Envelope">
              <a:extLst>
                <a:ext uri="{FF2B5EF4-FFF2-40B4-BE49-F238E27FC236}">
                  <a16:creationId xmlns:a16="http://schemas.microsoft.com/office/drawing/2014/main" id="{60C6A153-8233-CBA1-CB65-65D3D4A03367}"/>
                </a:ext>
              </a:extLst>
            </p:cNvPr>
            <p:cNvSpPr/>
            <p:nvPr/>
          </p:nvSpPr>
          <p:spPr>
            <a:xfrm rot="10800000">
              <a:off x="9323628" y="3756432"/>
              <a:ext cx="23730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4" name="Pedestrian">
              <a:extLst>
                <a:ext uri="{FF2B5EF4-FFF2-40B4-BE49-F238E27FC236}">
                  <a16:creationId xmlns:a16="http://schemas.microsoft.com/office/drawing/2014/main" id="{55A1D310-E99E-FE0C-2660-F27B10C94AC9}"/>
                </a:ext>
              </a:extLst>
            </p:cNvPr>
            <p:cNvPicPr>
              <a:picLocks noChangeAspect="1"/>
            </p:cNvPicPr>
            <p:nvPr/>
          </p:nvPicPr>
          <p:blipFill>
            <a:blip r:embed="rId10">
              <a:alphaModFix/>
              <a:extLst>
                <a:ext uri="{BEBA8EAE-BF5A-486C-A8C5-ECC9F3942E4B}">
                  <a14:imgProps xmlns:a14="http://schemas.microsoft.com/office/drawing/2010/main">
                    <a14:imgLayer r:embed="rId11">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11022605" y="3959095"/>
              <a:ext cx="361315" cy="506889"/>
            </a:xfrm>
            <a:prstGeom prst="rect">
              <a:avLst/>
            </a:prstGeom>
          </p:spPr>
        </p:pic>
        <p:sp>
          <p:nvSpPr>
            <p:cNvPr id="27" name="x A3 Envelope">
              <a:extLst>
                <a:ext uri="{FF2B5EF4-FFF2-40B4-BE49-F238E27FC236}">
                  <a16:creationId xmlns:a16="http://schemas.microsoft.com/office/drawing/2014/main" id="{E49757F8-3B50-9D27-CD53-8CE9FF4CE48F}"/>
                </a:ext>
              </a:extLst>
            </p:cNvPr>
            <p:cNvSpPr/>
            <p:nvPr/>
          </p:nvSpPr>
          <p:spPr>
            <a:xfrm rot="10800000">
              <a:off x="7241536" y="3774845"/>
              <a:ext cx="3594104"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8" name="RO" descr="Joy 22HD Hybrid Loader - Underground Hard Rock Mining - Australia | Komatsu  Mining Corp.">
              <a:extLst>
                <a:ext uri="{FF2B5EF4-FFF2-40B4-BE49-F238E27FC236}">
                  <a16:creationId xmlns:a16="http://schemas.microsoft.com/office/drawing/2014/main" id="{C9FBDE8B-1222-FD34-7767-AF6E20A8E938}"/>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rot="10800000">
              <a:off x="7513806" y="353287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Light Vehicle" descr="Silver Pick Truck Top View Isolated Stock Illustration 1604019403">
              <a:extLst>
                <a:ext uri="{FF2B5EF4-FFF2-40B4-BE49-F238E27FC236}">
                  <a16:creationId xmlns:a16="http://schemas.microsoft.com/office/drawing/2014/main" id="{9F7E8B74-D886-F72F-EC9D-D47C4352974F}"/>
                </a:ext>
              </a:extLst>
            </p:cNvPr>
            <p:cNvPicPr>
              <a:picLocks noChangeAspect="1" noChangeArrowheads="1"/>
            </p:cNvPicPr>
            <p:nvPr/>
          </p:nvPicPr>
          <p:blipFill rotWithShape="1">
            <a:blip r:embed="rId12">
              <a:alphaModFix amt="88000"/>
              <a:extLst>
                <a:ext uri="{BEBA8EAE-BF5A-486C-A8C5-ECC9F3942E4B}">
                  <a14:imgProps xmlns:a14="http://schemas.microsoft.com/office/drawing/2010/main">
                    <a14:imgLayer r:embed="rId13">
                      <a14:imgEffect>
                        <a14:backgroundRemoval t="15000" b="85000" l="4902" r="90000">
                          <a14:foregroundMark x1="32941" y1="23571" x2="9020" y2="21786"/>
                          <a14:foregroundMark x1="9020" y1="21786" x2="7647" y2="65000"/>
                          <a14:foregroundMark x1="7647" y1="65000" x2="84706" y2="70714"/>
                          <a14:foregroundMark x1="84706" y1="70714" x2="90784" y2="29286"/>
                          <a14:foregroundMark x1="90784" y1="29286" x2="66667" y2="19286"/>
                          <a14:foregroundMark x1="66667" y1="19286" x2="14510" y2="21071"/>
                          <a14:foregroundMark x1="85882" y1="24286" x2="88431" y2="67500"/>
                          <a14:foregroundMark x1="88431" y1="67500" x2="90000" y2="28214"/>
                          <a14:foregroundMark x1="5490" y1="23571" x2="4902" y2="66786"/>
                          <a14:foregroundMark x1="4902" y1="66786" x2="6863" y2="25000"/>
                          <a14:foregroundMark x1="64706" y1="85000" x2="69412" y2="71786"/>
                          <a14:foregroundMark x1="67059" y1="15000" x2="68039" y2="18571"/>
                        </a14:backgroundRemoval>
                      </a14:imgEffect>
                    </a14:imgLayer>
                  </a14:imgProps>
                </a:ext>
                <a:ext uri="{28A0092B-C50C-407E-A947-70E740481C1C}">
                  <a14:useLocalDpi xmlns:a14="http://schemas.microsoft.com/office/drawing/2010/main" val="0"/>
                </a:ext>
              </a:extLst>
            </a:blip>
            <a:srcRect l="953" t="12853" r="4937" b="16298"/>
            <a:stretch/>
          </p:blipFill>
          <p:spPr bwMode="auto">
            <a:xfrm>
              <a:off x="10139344" y="4036459"/>
              <a:ext cx="925631" cy="361754"/>
            </a:xfrm>
            <a:prstGeom prst="rect">
              <a:avLst/>
            </a:prstGeom>
            <a:noFill/>
            <a:extLst>
              <a:ext uri="{909E8E84-426E-40DD-AFC4-6F175D3DCCD1}">
                <a14:hiddenFill xmlns:a14="http://schemas.microsoft.com/office/drawing/2010/main">
                  <a:solidFill>
                    <a:srgbClr val="FFFFFF"/>
                  </a:solidFill>
                </a14:hiddenFill>
              </a:ext>
            </a:extLst>
          </p:spPr>
        </p:pic>
        <p:sp>
          <p:nvSpPr>
            <p:cNvPr id="30" name="Callout: Up Arrow 29">
              <a:extLst>
                <a:ext uri="{FF2B5EF4-FFF2-40B4-BE49-F238E27FC236}">
                  <a16:creationId xmlns:a16="http://schemas.microsoft.com/office/drawing/2014/main" id="{D14F7DB4-8830-0AFE-5B3F-FDD361DE8A48}"/>
                </a:ext>
              </a:extLst>
            </p:cNvPr>
            <p:cNvSpPr/>
            <p:nvPr/>
          </p:nvSpPr>
          <p:spPr>
            <a:xfrm>
              <a:off x="10132458" y="4436092"/>
              <a:ext cx="1133475" cy="333450"/>
            </a:xfrm>
            <a:prstGeom prst="upArrowCallout">
              <a:avLst>
                <a:gd name="adj1" fmla="val 25000"/>
                <a:gd name="adj2" fmla="val 25000"/>
                <a:gd name="adj3" fmla="val 25571"/>
                <a:gd name="adj4" fmla="val 472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50" dirty="0"/>
                <a:t>Inactive Vehicle</a:t>
              </a:r>
            </a:p>
          </p:txBody>
        </p:sp>
      </p:grpSp>
      <p:sp>
        <p:nvSpPr>
          <p:cNvPr id="31" name="TextBox 30">
            <a:extLst>
              <a:ext uri="{FF2B5EF4-FFF2-40B4-BE49-F238E27FC236}">
                <a16:creationId xmlns:a16="http://schemas.microsoft.com/office/drawing/2014/main" id="{44B68C59-501B-DAC6-7A9D-6131851A5190}"/>
              </a:ext>
            </a:extLst>
          </p:cNvPr>
          <p:cNvSpPr txBox="1"/>
          <p:nvPr/>
        </p:nvSpPr>
        <p:spPr>
          <a:xfrm>
            <a:off x="6220148" y="4727598"/>
            <a:ext cx="5979886" cy="738664"/>
          </a:xfrm>
          <a:prstGeom prst="rect">
            <a:avLst/>
          </a:prstGeom>
          <a:noFill/>
        </p:spPr>
        <p:txBody>
          <a:bodyPr wrap="square" rtlCol="0">
            <a:spAutoFit/>
          </a:bodyPr>
          <a:lstStyle/>
          <a:p>
            <a:r>
              <a:rPr lang="en-AU" sz="1400" dirty="0"/>
              <a:t>Consideration should be given to the variation of this scenario involving a pedestrian behind an inactive vehicle.  The LO should still detect the RO behind the vehicle and ensure that the inactive vehicle is not “pushed” onto the RO.</a:t>
            </a:r>
          </a:p>
        </p:txBody>
      </p:sp>
    </p:spTree>
    <p:extLst>
      <p:ext uri="{BB962C8B-B14F-4D97-AF65-F5344CB8AC3E}">
        <p14:creationId xmlns:p14="http://schemas.microsoft.com/office/powerpoint/2010/main" val="343476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ntr" presetSubtype="0" fill="hold" nodeType="withEffect">
                                  <p:stCondLst>
                                    <p:cond delay="2000"/>
                                  </p:stCondLst>
                                  <p:childTnLst>
                                    <p:set>
                                      <p:cBhvr>
                                        <p:cTn id="29" dur="1" fill="hold">
                                          <p:stCondLst>
                                            <p:cond delay="0"/>
                                          </p:stCondLst>
                                        </p:cTn>
                                        <p:tgtEl>
                                          <p:spTgt spid="60"/>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68"/>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1000"/>
                                  </p:stCondLst>
                                  <p:childTnLst>
                                    <p:set>
                                      <p:cBhvr>
                                        <p:cTn id="34" dur="1" fill="hold">
                                          <p:stCondLst>
                                            <p:cond delay="0"/>
                                          </p:stCondLst>
                                        </p:cTn>
                                        <p:tgtEl>
                                          <p:spTgt spid="60"/>
                                        </p:tgtEl>
                                        <p:attrNameLst>
                                          <p:attrName>style.visibility</p:attrName>
                                        </p:attrNameLst>
                                      </p:cBhvr>
                                      <p:to>
                                        <p:strVal val="hidden"/>
                                      </p:to>
                                    </p:set>
                                  </p:childTnLst>
                                </p:cTn>
                              </p:par>
                              <p:par>
                                <p:cTn id="35" presetID="1" presetClass="exit" presetSubtype="0" fill="hold" grpId="1" nodeType="withEffect">
                                  <p:stCondLst>
                                    <p:cond delay="1000"/>
                                  </p:stCondLst>
                                  <p:childTnLst>
                                    <p:set>
                                      <p:cBhvr>
                                        <p:cTn id="36" dur="1" fill="hold">
                                          <p:stCondLst>
                                            <p:cond delay="0"/>
                                          </p:stCondLst>
                                        </p:cTn>
                                        <p:tgtEl>
                                          <p:spTgt spid="68"/>
                                        </p:tgtEl>
                                        <p:attrNameLst>
                                          <p:attrName>style.visibility</p:attrName>
                                        </p:attrNameLst>
                                      </p:cBhvr>
                                      <p:to>
                                        <p:strVal val="hidden"/>
                                      </p:to>
                                    </p:set>
                                  </p:childTnLst>
                                </p:cTn>
                              </p:par>
                              <p:par>
                                <p:cTn id="37" presetID="1" presetClass="entr" presetSubtype="0" fill="hold" nodeType="withEffect">
                                  <p:stCondLst>
                                    <p:cond delay="1000"/>
                                  </p:stCondLst>
                                  <p:childTnLst>
                                    <p:set>
                                      <p:cBhvr>
                                        <p:cTn id="38" dur="1" fill="hold">
                                          <p:stCondLst>
                                            <p:cond delay="0"/>
                                          </p:stCondLst>
                                        </p:cTn>
                                        <p:tgtEl>
                                          <p:spTgt spid="78"/>
                                        </p:tgtEl>
                                        <p:attrNameLst>
                                          <p:attrName>style.visibility</p:attrName>
                                        </p:attrNameLst>
                                      </p:cBhvr>
                                      <p:to>
                                        <p:strVal val="visible"/>
                                      </p:to>
                                    </p:set>
                                  </p:childTnLst>
                                </p:cTn>
                              </p:par>
                              <p:par>
                                <p:cTn id="39" presetID="42" presetClass="path" presetSubtype="0" accel="50000" decel="50000" fill="hold" nodeType="withEffect">
                                  <p:stCondLst>
                                    <p:cond delay="1000"/>
                                  </p:stCondLst>
                                  <p:childTnLst>
                                    <p:animMotion origin="layout" path="M 4.16667E-7 -4.07407E-6 L -0.54401 0.00417 " pathEditMode="relative" rAng="0" ptsTypes="AA">
                                      <p:cBhvr>
                                        <p:cTn id="40" dur="3000" fill="hold"/>
                                        <p:tgtEl>
                                          <p:spTgt spid="78"/>
                                        </p:tgtEl>
                                        <p:attrNameLst>
                                          <p:attrName>ppt_x</p:attrName>
                                          <p:attrName>ppt_y</p:attrName>
                                        </p:attrNameLst>
                                      </p:cBhvr>
                                      <p:rCtr x="-27201" y="208"/>
                                    </p:animMotion>
                                  </p:childTnLst>
                                </p:cTn>
                              </p:par>
                            </p:childTnLst>
                          </p:cTn>
                        </p:par>
                        <p:par>
                          <p:cTn id="41" fill="hold">
                            <p:stCondLst>
                              <p:cond delay="6000"/>
                            </p:stCondLst>
                            <p:childTnLst>
                              <p:par>
                                <p:cTn id="42" presetID="1" presetClass="exit" presetSubtype="0" fill="hold" nodeType="afterEffect">
                                  <p:stCondLst>
                                    <p:cond delay="0"/>
                                  </p:stCondLst>
                                  <p:childTnLst>
                                    <p:set>
                                      <p:cBhvr>
                                        <p:cTn id="43" dur="1" fill="hold">
                                          <p:stCondLst>
                                            <p:cond delay="0"/>
                                          </p:stCondLst>
                                        </p:cTn>
                                        <p:tgtEl>
                                          <p:spTgt spid="7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0"/>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26" presetClass="emph" presetSubtype="0" repeatCount="indefinite" fill="hold" grpId="2" nodeType="withEffect">
                                  <p:stCondLst>
                                    <p:cond delay="0"/>
                                  </p:stCondLst>
                                  <p:endCondLst>
                                    <p:cond evt="onNext" delay="0">
                                      <p:tgtEl>
                                        <p:sldTgt/>
                                      </p:tgtEl>
                                    </p:cond>
                                  </p:endCondLst>
                                  <p:childTnLst>
                                    <p:animEffect transition="out" filter="fade">
                                      <p:cBhvr>
                                        <p:cTn id="49" dur="1000" tmFilter="0, 0; .2, .5; .8, .5; 1, 0"/>
                                        <p:tgtEl>
                                          <p:spTgt spid="42"/>
                                        </p:tgtEl>
                                      </p:cBhvr>
                                    </p:animEffect>
                                    <p:animScale>
                                      <p:cBhvr>
                                        <p:cTn id="50" dur="500" autoRev="1" fill="hold"/>
                                        <p:tgtEl>
                                          <p:spTgt spid="42"/>
                                        </p:tgtEl>
                                      </p:cBhvr>
                                      <p:by x="105000" y="105000"/>
                                    </p:animScale>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56" dur="250" autoRev="1" fill="remove"/>
                                        <p:tgtEl>
                                          <p:spTgt spid="72"/>
                                        </p:tgtEl>
                                        <p:attrNameLst>
                                          <p:attrName>style.color</p:attrName>
                                        </p:attrNameLst>
                                      </p:cBhvr>
                                      <p:to>
                                        <a:schemeClr val="bg1"/>
                                      </p:to>
                                    </p:animClr>
                                    <p:animClr clrSpc="rgb" dir="cw">
                                      <p:cBhvr>
                                        <p:cTn id="57" dur="250" autoRev="1" fill="remove"/>
                                        <p:tgtEl>
                                          <p:spTgt spid="72"/>
                                        </p:tgtEl>
                                        <p:attrNameLst>
                                          <p:attrName>fillcolor</p:attrName>
                                        </p:attrNameLst>
                                      </p:cBhvr>
                                      <p:to>
                                        <a:schemeClr val="bg1"/>
                                      </p:to>
                                    </p:animClr>
                                    <p:set>
                                      <p:cBhvr>
                                        <p:cTn id="58" dur="250" autoRev="1" fill="remove"/>
                                        <p:tgtEl>
                                          <p:spTgt spid="72"/>
                                        </p:tgtEl>
                                        <p:attrNameLst>
                                          <p:attrName>fill.type</p:attrName>
                                        </p:attrNameLst>
                                      </p:cBhvr>
                                      <p:to>
                                        <p:strVal val="solid"/>
                                      </p:to>
                                    </p:set>
                                    <p:set>
                                      <p:cBhvr>
                                        <p:cTn id="59" dur="250" autoRev="1" fill="remove"/>
                                        <p:tgtEl>
                                          <p:spTgt spid="72"/>
                                        </p:tgtEl>
                                        <p:attrNameLst>
                                          <p:attrName>fill.on</p:attrName>
                                        </p:attrNameLst>
                                      </p:cBhvr>
                                      <p:to>
                                        <p:strVal val="true"/>
                                      </p:to>
                                    </p:set>
                                  </p:childTnLst>
                                </p:cTn>
                              </p:par>
                              <p:par>
                                <p:cTn id="60" presetID="1" presetClass="entr" presetSubtype="0" fill="hold" nodeType="withEffect">
                                  <p:stCondLst>
                                    <p:cond delay="0"/>
                                  </p:stCondLst>
                                  <p:childTnLst>
                                    <p:set>
                                      <p:cBhvr>
                                        <p:cTn id="61" dur="1" fill="hold">
                                          <p:stCondLst>
                                            <p:cond delay="0"/>
                                          </p:stCondLst>
                                        </p:cTn>
                                        <p:tgtEl>
                                          <p:spTgt spid="67"/>
                                        </p:tgtEl>
                                        <p:attrNameLst>
                                          <p:attrName>style.visibility</p:attrName>
                                        </p:attrNameLst>
                                      </p:cBhvr>
                                      <p:to>
                                        <p:strVal val="visible"/>
                                      </p:to>
                                    </p:set>
                                  </p:childTnLst>
                                </p:cTn>
                              </p:par>
                            </p:childTnLst>
                          </p:cTn>
                        </p:par>
                        <p:par>
                          <p:cTn id="62" fill="hold">
                            <p:stCondLst>
                              <p:cond delay="7000"/>
                            </p:stCondLst>
                            <p:childTnLst>
                              <p:par>
                                <p:cTn id="63" presetID="42" presetClass="path" presetSubtype="0" accel="50000" decel="50000" fill="hold" nodeType="afterEffect">
                                  <p:stCondLst>
                                    <p:cond delay="1000"/>
                                  </p:stCondLst>
                                  <p:childTnLst>
                                    <p:animMotion origin="layout" path="M 1.04167E-6 7.40741E-7 L -0.06589 0.00069 " pathEditMode="relative" rAng="0" ptsTypes="AA">
                                      <p:cBhvr>
                                        <p:cTn id="64" dur="2000" fill="hold"/>
                                        <p:tgtEl>
                                          <p:spTgt spid="67"/>
                                        </p:tgtEl>
                                        <p:attrNameLst>
                                          <p:attrName>ppt_x</p:attrName>
                                          <p:attrName>ppt_y</p:attrName>
                                        </p:attrNameLst>
                                      </p:cBhvr>
                                      <p:rCtr x="-3294" y="23"/>
                                    </p:animMotion>
                                  </p:childTnLst>
                                </p:cTn>
                              </p:par>
                              <p:par>
                                <p:cTn id="65" presetID="42" presetClass="path" presetSubtype="0" accel="50000" decel="50000" fill="hold" grpId="2" nodeType="withEffect">
                                  <p:stCondLst>
                                    <p:cond delay="1000"/>
                                  </p:stCondLst>
                                  <p:childTnLst>
                                    <p:animMotion origin="layout" path="M -1.45833E-6 -3.33333E-6 L -0.06614 -3.33333E-6 " pathEditMode="relative" rAng="0" ptsTypes="AA">
                                      <p:cBhvr>
                                        <p:cTn id="66" dur="2000" fill="hold"/>
                                        <p:tgtEl>
                                          <p:spTgt spid="72"/>
                                        </p:tgtEl>
                                        <p:attrNameLst>
                                          <p:attrName>ppt_x</p:attrName>
                                          <p:attrName>ppt_y</p:attrName>
                                        </p:attrNameLst>
                                      </p:cBhvr>
                                      <p:rCtr x="-3307" y="0"/>
                                    </p:animMotion>
                                  </p:childTnLst>
                                </p:cTn>
                              </p:par>
                            </p:childTnLst>
                          </p:cTn>
                        </p:par>
                        <p:par>
                          <p:cTn id="67" fill="hold">
                            <p:stCondLst>
                              <p:cond delay="10000"/>
                            </p:stCondLst>
                            <p:childTnLst>
                              <p:par>
                                <p:cTn id="68" presetID="1" presetClass="exit" presetSubtype="0" fill="hold" nodeType="afterEffect">
                                  <p:stCondLst>
                                    <p:cond delay="0"/>
                                  </p:stCondLst>
                                  <p:childTnLst>
                                    <p:set>
                                      <p:cBhvr>
                                        <p:cTn id="69" dur="1" fill="hold">
                                          <p:stCondLst>
                                            <p:cond delay="0"/>
                                          </p:stCondLst>
                                        </p:cTn>
                                        <p:tgtEl>
                                          <p:spTgt spid="67"/>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42"/>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childTnLst>
                                </p:cTn>
                              </p:par>
                              <p:par>
                                <p:cTn id="74" presetID="26" presetClass="emph" presetSubtype="0" repeatCount="indefinite" fill="hold" grpId="1" nodeType="withEffect">
                                  <p:stCondLst>
                                    <p:cond delay="0"/>
                                  </p:stCondLst>
                                  <p:endCondLst>
                                    <p:cond evt="onNext" delay="0">
                                      <p:tgtEl>
                                        <p:sldTgt/>
                                      </p:tgtEl>
                                    </p:cond>
                                  </p:endCondLst>
                                  <p:childTnLst>
                                    <p:animEffect transition="out" filter="fade">
                                      <p:cBhvr>
                                        <p:cTn id="75" dur="500" tmFilter="0, 0; .2, .5; .8, .5; 1, 0"/>
                                        <p:tgtEl>
                                          <p:spTgt spid="43"/>
                                        </p:tgtEl>
                                      </p:cBhvr>
                                    </p:animEffect>
                                    <p:animScale>
                                      <p:cBhvr>
                                        <p:cTn id="76" dur="250" autoRev="1" fill="hold"/>
                                        <p:tgtEl>
                                          <p:spTgt spid="43"/>
                                        </p:tgtEl>
                                      </p:cBhvr>
                                      <p:by x="105000" y="105000"/>
                                    </p:animScale>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84" dur="250" autoRev="1" fill="remove"/>
                                        <p:tgtEl>
                                          <p:spTgt spid="62"/>
                                        </p:tgtEl>
                                        <p:attrNameLst>
                                          <p:attrName>style.color</p:attrName>
                                        </p:attrNameLst>
                                      </p:cBhvr>
                                      <p:to>
                                        <a:schemeClr val="bg1"/>
                                      </p:to>
                                    </p:animClr>
                                    <p:animClr clrSpc="rgb" dir="cw">
                                      <p:cBhvr>
                                        <p:cTn id="85" dur="250" autoRev="1" fill="remove"/>
                                        <p:tgtEl>
                                          <p:spTgt spid="62"/>
                                        </p:tgtEl>
                                        <p:attrNameLst>
                                          <p:attrName>fillcolor</p:attrName>
                                        </p:attrNameLst>
                                      </p:cBhvr>
                                      <p:to>
                                        <a:schemeClr val="bg1"/>
                                      </p:to>
                                    </p:animClr>
                                    <p:set>
                                      <p:cBhvr>
                                        <p:cTn id="86" dur="250" autoRev="1" fill="remove"/>
                                        <p:tgtEl>
                                          <p:spTgt spid="62"/>
                                        </p:tgtEl>
                                        <p:attrNameLst>
                                          <p:attrName>fill.type</p:attrName>
                                        </p:attrNameLst>
                                      </p:cBhvr>
                                      <p:to>
                                        <p:strVal val="solid"/>
                                      </p:to>
                                    </p:set>
                                    <p:set>
                                      <p:cBhvr>
                                        <p:cTn id="87" dur="250" autoRev="1" fill="remove"/>
                                        <p:tgtEl>
                                          <p:spTgt spid="62"/>
                                        </p:tgtEl>
                                        <p:attrNameLst>
                                          <p:attrName>fill.on</p:attrName>
                                        </p:attrNameLst>
                                      </p:cBhvr>
                                      <p:to>
                                        <p:strVal val="true"/>
                                      </p:to>
                                    </p:set>
                                  </p:childTnLst>
                                </p:cTn>
                              </p:par>
                              <p:par>
                                <p:cTn id="88" presetID="1" presetClass="exit" presetSubtype="0" fill="hold" grpId="2" nodeType="withEffect">
                                  <p:stCondLst>
                                    <p:cond delay="0"/>
                                  </p:stCondLst>
                                  <p:childTnLst>
                                    <p:set>
                                      <p:cBhvr>
                                        <p:cTn id="89" dur="1" fill="hold">
                                          <p:stCondLst>
                                            <p:cond delay="0"/>
                                          </p:stCondLst>
                                        </p:cTn>
                                        <p:tgtEl>
                                          <p:spTgt spid="10"/>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68" grpId="0" animBg="1"/>
      <p:bldP spid="68" grpId="1" animBg="1"/>
      <p:bldP spid="72" grpId="0" animBg="1"/>
      <p:bldP spid="72" grpId="1" animBg="1"/>
      <p:bldP spid="72" grpId="2" animBg="1"/>
      <p:bldP spid="62" grpId="0" animBg="1"/>
      <p:bldP spid="62" grpId="1" animBg="1"/>
      <p:bldP spid="40" grpId="0" animBg="1"/>
      <p:bldP spid="40" grpId="1" animBg="1"/>
      <p:bldP spid="42" grpId="0" animBg="1"/>
      <p:bldP spid="42" grpId="1" animBg="1"/>
      <p:bldP spid="42" grpId="2" animBg="1"/>
      <p:bldP spid="43" grpId="0" animBg="1"/>
      <p:bldP spid="43" grpId="1" animBg="1"/>
      <p:bldP spid="45" grpId="0"/>
      <p:bldP spid="48" grpId="0"/>
      <p:bldP spid="49" grpId="0"/>
      <p:bldP spid="50" grpId="0"/>
      <p:bldP spid="9" grpId="0" animBg="1"/>
      <p:bldP spid="10" grpId="0" animBg="1"/>
      <p:bldP spid="10" grpId="1" animBg="1"/>
      <p:bldP spid="10" grpId="2" animBg="1"/>
      <p:bldP spid="11" grpId="0" animBg="1"/>
      <p:bldP spid="17"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601E50-533A-F2DC-0668-34BBCC9BFE3A}"/>
              </a:ext>
            </a:extLst>
          </p:cNvPr>
          <p:cNvSpPr/>
          <p:nvPr/>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464BCCD9-8B62-C54D-2DC7-FBAA20C781CE}"/>
              </a:ext>
            </a:extLst>
          </p:cNvPr>
          <p:cNvSpPr txBox="1">
            <a:spLocks/>
          </p:cNvSpPr>
          <p:nvPr/>
        </p:nvSpPr>
        <p:spPr>
          <a:xfrm>
            <a:off x="783973" y="2096876"/>
            <a:ext cx="4811282" cy="142904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b="1" i="0" u="none" strike="noStrike" dirty="0">
                <a:solidFill>
                  <a:schemeClr val="bg1"/>
                </a:solidFill>
                <a:effectLst/>
                <a:latin typeface="Montserrat" pitchFamily="2" charset="77"/>
              </a:rPr>
              <a:t>End.</a:t>
            </a:r>
            <a:endParaRPr lang="en-US" sz="3600" b="0" i="0" dirty="0">
              <a:solidFill>
                <a:schemeClr val="bg1"/>
              </a:solidFill>
              <a:effectLst/>
              <a:latin typeface="Montserrat" pitchFamily="2" charset="77"/>
            </a:endParaRPr>
          </a:p>
        </p:txBody>
      </p:sp>
      <p:grpSp>
        <p:nvGrpSpPr>
          <p:cNvPr id="8" name="Group 7">
            <a:extLst>
              <a:ext uri="{FF2B5EF4-FFF2-40B4-BE49-F238E27FC236}">
                <a16:creationId xmlns:a16="http://schemas.microsoft.com/office/drawing/2014/main" id="{F5AAF6DA-0EB1-7D0E-A3D1-93D21D3B475F}"/>
              </a:ext>
            </a:extLst>
          </p:cNvPr>
          <p:cNvGrpSpPr/>
          <p:nvPr/>
        </p:nvGrpSpPr>
        <p:grpSpPr>
          <a:xfrm>
            <a:off x="7209552" y="3226368"/>
            <a:ext cx="2086850" cy="1070619"/>
            <a:chOff x="634579" y="2949820"/>
            <a:chExt cx="2086850" cy="1070619"/>
          </a:xfrm>
        </p:grpSpPr>
        <p:sp>
          <p:nvSpPr>
            <p:cNvPr id="4" name="Freeform 109">
              <a:extLst>
                <a:ext uri="{FF2B5EF4-FFF2-40B4-BE49-F238E27FC236}">
                  <a16:creationId xmlns:a16="http://schemas.microsoft.com/office/drawing/2014/main" id="{214E40E9-C191-0A63-797F-F6EBB7FAEADD}"/>
                </a:ext>
              </a:extLst>
            </p:cNvPr>
            <p:cNvSpPr>
              <a:spLocks noChangeAspect="1" noChangeArrowheads="1"/>
            </p:cNvSpPr>
            <p:nvPr/>
          </p:nvSpPr>
          <p:spPr bwMode="auto">
            <a:xfrm>
              <a:off x="634580" y="3624439"/>
              <a:ext cx="396000" cy="396000"/>
            </a:xfrm>
            <a:custGeom>
              <a:avLst/>
              <a:gdLst>
                <a:gd name="T0" fmla="*/ 116824 w 634"/>
                <a:gd name="T1" fmla="*/ 0 h 634"/>
                <a:gd name="T2" fmla="*/ 116824 w 634"/>
                <a:gd name="T3" fmla="*/ 228239 h 634"/>
                <a:gd name="T4" fmla="*/ 116824 w 634"/>
                <a:gd name="T5" fmla="*/ 0 h 634"/>
                <a:gd name="T6" fmla="*/ 196509 w 634"/>
                <a:gd name="T7" fmla="*/ 58412 h 634"/>
                <a:gd name="T8" fmla="*/ 159371 w 634"/>
                <a:gd name="T9" fmla="*/ 106007 h 634"/>
                <a:gd name="T10" fmla="*/ 196509 w 634"/>
                <a:gd name="T11" fmla="*/ 58412 h 634"/>
                <a:gd name="T12" fmla="*/ 186053 w 634"/>
                <a:gd name="T13" fmla="*/ 47956 h 634"/>
                <a:gd name="T14" fmla="*/ 138097 w 634"/>
                <a:gd name="T15" fmla="*/ 21274 h 634"/>
                <a:gd name="T16" fmla="*/ 85094 w 634"/>
                <a:gd name="T17" fmla="*/ 106007 h 634"/>
                <a:gd name="T18" fmla="*/ 90503 w 634"/>
                <a:gd name="T19" fmla="*/ 69229 h 634"/>
                <a:gd name="T20" fmla="*/ 138097 w 634"/>
                <a:gd name="T21" fmla="*/ 69229 h 634"/>
                <a:gd name="T22" fmla="*/ 85094 w 634"/>
                <a:gd name="T23" fmla="*/ 106007 h 634"/>
                <a:gd name="T24" fmla="*/ 143506 w 634"/>
                <a:gd name="T25" fmla="*/ 122232 h 634"/>
                <a:gd name="T26" fmla="*/ 116824 w 634"/>
                <a:gd name="T27" fmla="*/ 159371 h 634"/>
                <a:gd name="T28" fmla="*/ 85094 w 634"/>
                <a:gd name="T29" fmla="*/ 122232 h 634"/>
                <a:gd name="T30" fmla="*/ 106368 w 634"/>
                <a:gd name="T31" fmla="*/ 15865 h 634"/>
                <a:gd name="T32" fmla="*/ 116824 w 634"/>
                <a:gd name="T33" fmla="*/ 15865 h 634"/>
                <a:gd name="T34" fmla="*/ 138097 w 634"/>
                <a:gd name="T35" fmla="*/ 58412 h 634"/>
                <a:gd name="T36" fmla="*/ 95550 w 634"/>
                <a:gd name="T37" fmla="*/ 58412 h 634"/>
                <a:gd name="T38" fmla="*/ 90503 w 634"/>
                <a:gd name="T39" fmla="*/ 21274 h 634"/>
                <a:gd name="T40" fmla="*/ 79685 w 634"/>
                <a:gd name="T41" fmla="*/ 53003 h 634"/>
                <a:gd name="T42" fmla="*/ 90503 w 634"/>
                <a:gd name="T43" fmla="*/ 21274 h 634"/>
                <a:gd name="T44" fmla="*/ 32091 w 634"/>
                <a:gd name="T45" fmla="*/ 58412 h 634"/>
                <a:gd name="T46" fmla="*/ 74638 w 634"/>
                <a:gd name="T47" fmla="*/ 106007 h 634"/>
                <a:gd name="T48" fmla="*/ 32091 w 634"/>
                <a:gd name="T49" fmla="*/ 58412 h 634"/>
                <a:gd name="T50" fmla="*/ 32091 w 634"/>
                <a:gd name="T51" fmla="*/ 169827 h 634"/>
                <a:gd name="T52" fmla="*/ 74638 w 634"/>
                <a:gd name="T53" fmla="*/ 122232 h 634"/>
                <a:gd name="T54" fmla="*/ 32091 w 634"/>
                <a:gd name="T55" fmla="*/ 169827 h 634"/>
                <a:gd name="T56" fmla="*/ 42547 w 634"/>
                <a:gd name="T57" fmla="*/ 180644 h 634"/>
                <a:gd name="T58" fmla="*/ 90503 w 634"/>
                <a:gd name="T59" fmla="*/ 212374 h 634"/>
                <a:gd name="T60" fmla="*/ 122232 w 634"/>
                <a:gd name="T61" fmla="*/ 212374 h 634"/>
                <a:gd name="T62" fmla="*/ 116824 w 634"/>
                <a:gd name="T63" fmla="*/ 212374 h 634"/>
                <a:gd name="T64" fmla="*/ 95550 w 634"/>
                <a:gd name="T65" fmla="*/ 169827 h 634"/>
                <a:gd name="T66" fmla="*/ 138097 w 634"/>
                <a:gd name="T67" fmla="*/ 169827 h 634"/>
                <a:gd name="T68" fmla="*/ 138097 w 634"/>
                <a:gd name="T69" fmla="*/ 212374 h 634"/>
                <a:gd name="T70" fmla="*/ 148554 w 634"/>
                <a:gd name="T71" fmla="*/ 175236 h 634"/>
                <a:gd name="T72" fmla="*/ 138097 w 634"/>
                <a:gd name="T73" fmla="*/ 212374 h 634"/>
                <a:gd name="T74" fmla="*/ 196509 w 634"/>
                <a:gd name="T75" fmla="*/ 169827 h 634"/>
                <a:gd name="T76" fmla="*/ 159371 w 634"/>
                <a:gd name="T77" fmla="*/ 122232 h 634"/>
                <a:gd name="T78" fmla="*/ 196509 w 634"/>
                <a:gd name="T79" fmla="*/ 169827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sp>
          <p:nvSpPr>
            <p:cNvPr id="5" name="TextBox 4">
              <a:extLst>
                <a:ext uri="{FF2B5EF4-FFF2-40B4-BE49-F238E27FC236}">
                  <a16:creationId xmlns:a16="http://schemas.microsoft.com/office/drawing/2014/main" id="{1C158E50-9091-6ED4-A373-72002713D586}"/>
                </a:ext>
              </a:extLst>
            </p:cNvPr>
            <p:cNvSpPr txBox="1"/>
            <p:nvPr/>
          </p:nvSpPr>
          <p:spPr>
            <a:xfrm>
              <a:off x="1117600" y="3646210"/>
              <a:ext cx="1603829" cy="338554"/>
            </a:xfrm>
            <a:prstGeom prst="rect">
              <a:avLst/>
            </a:prstGeom>
            <a:noFill/>
          </p:spPr>
          <p:txBody>
            <a:bodyPr wrap="square" rtlCol="0">
              <a:spAutoFit/>
            </a:bodyPr>
            <a:lstStyle/>
            <a:p>
              <a:r>
                <a:rPr lang="en-US" sz="1600" dirty="0">
                  <a:solidFill>
                    <a:schemeClr val="bg1"/>
                  </a:solidFill>
                </a:rPr>
                <a:t>emesrt.org</a:t>
              </a:r>
            </a:p>
          </p:txBody>
        </p:sp>
        <p:sp>
          <p:nvSpPr>
            <p:cNvPr id="6" name="Freeform 185">
              <a:extLst>
                <a:ext uri="{FF2B5EF4-FFF2-40B4-BE49-F238E27FC236}">
                  <a16:creationId xmlns:a16="http://schemas.microsoft.com/office/drawing/2014/main" id="{F92EBC86-0D9B-2A6A-FC89-F5771BBAFDC8}"/>
                </a:ext>
              </a:extLst>
            </p:cNvPr>
            <p:cNvSpPr>
              <a:spLocks noChangeAspect="1" noChangeArrowheads="1"/>
            </p:cNvSpPr>
            <p:nvPr/>
          </p:nvSpPr>
          <p:spPr bwMode="auto">
            <a:xfrm>
              <a:off x="634579" y="2990486"/>
              <a:ext cx="376810" cy="288000"/>
            </a:xfrm>
            <a:custGeom>
              <a:avLst/>
              <a:gdLst>
                <a:gd name="T0" fmla="*/ 195681 w 619"/>
                <a:gd name="T1" fmla="*/ 0 h 472"/>
                <a:gd name="T2" fmla="*/ 195681 w 619"/>
                <a:gd name="T3" fmla="*/ 0 h 472"/>
                <a:gd name="T4" fmla="*/ 26210 w 619"/>
                <a:gd name="T5" fmla="*/ 0 h 472"/>
                <a:gd name="T6" fmla="*/ 0 w 619"/>
                <a:gd name="T7" fmla="*/ 26271 h 472"/>
                <a:gd name="T8" fmla="*/ 0 w 619"/>
                <a:gd name="T9" fmla="*/ 142871 h 472"/>
                <a:gd name="T10" fmla="*/ 26210 w 619"/>
                <a:gd name="T11" fmla="*/ 169502 h 472"/>
                <a:gd name="T12" fmla="*/ 195681 w 619"/>
                <a:gd name="T13" fmla="*/ 169502 h 472"/>
                <a:gd name="T14" fmla="*/ 221891 w 619"/>
                <a:gd name="T15" fmla="*/ 142871 h 472"/>
                <a:gd name="T16" fmla="*/ 221891 w 619"/>
                <a:gd name="T17" fmla="*/ 26271 h 472"/>
                <a:gd name="T18" fmla="*/ 195681 w 619"/>
                <a:gd name="T19" fmla="*/ 0 h 472"/>
                <a:gd name="T20" fmla="*/ 200707 w 619"/>
                <a:gd name="T21" fmla="*/ 15835 h 472"/>
                <a:gd name="T22" fmla="*/ 200707 w 619"/>
                <a:gd name="T23" fmla="*/ 15835 h 472"/>
                <a:gd name="T24" fmla="*/ 110945 w 619"/>
                <a:gd name="T25" fmla="*/ 84571 h 472"/>
                <a:gd name="T26" fmla="*/ 21184 w 619"/>
                <a:gd name="T27" fmla="*/ 15835 h 472"/>
                <a:gd name="T28" fmla="*/ 200707 w 619"/>
                <a:gd name="T29" fmla="*/ 15835 h 472"/>
                <a:gd name="T30" fmla="*/ 10412 w 619"/>
                <a:gd name="T31" fmla="*/ 142871 h 472"/>
                <a:gd name="T32" fmla="*/ 10412 w 619"/>
                <a:gd name="T33" fmla="*/ 142871 h 472"/>
                <a:gd name="T34" fmla="*/ 10412 w 619"/>
                <a:gd name="T35" fmla="*/ 26271 h 472"/>
                <a:gd name="T36" fmla="*/ 73964 w 619"/>
                <a:gd name="T37" fmla="*/ 79533 h 472"/>
                <a:gd name="T38" fmla="*/ 10412 w 619"/>
                <a:gd name="T39" fmla="*/ 142871 h 472"/>
                <a:gd name="T40" fmla="*/ 21184 w 619"/>
                <a:gd name="T41" fmla="*/ 153668 h 472"/>
                <a:gd name="T42" fmla="*/ 21184 w 619"/>
                <a:gd name="T43" fmla="*/ 153668 h 472"/>
                <a:gd name="T44" fmla="*/ 84735 w 619"/>
                <a:gd name="T45" fmla="*/ 84571 h 472"/>
                <a:gd name="T46" fmla="*/ 110945 w 619"/>
                <a:gd name="T47" fmla="*/ 105804 h 472"/>
                <a:gd name="T48" fmla="*/ 132129 w 619"/>
                <a:gd name="T49" fmla="*/ 84571 h 472"/>
                <a:gd name="T50" fmla="*/ 200707 w 619"/>
                <a:gd name="T51" fmla="*/ 153668 h 472"/>
                <a:gd name="T52" fmla="*/ 21184 w 619"/>
                <a:gd name="T53" fmla="*/ 153668 h 472"/>
                <a:gd name="T54" fmla="*/ 211479 w 619"/>
                <a:gd name="T55" fmla="*/ 142871 h 472"/>
                <a:gd name="T56" fmla="*/ 211479 w 619"/>
                <a:gd name="T57" fmla="*/ 142871 h 472"/>
                <a:gd name="T58" fmla="*/ 211479 w 619"/>
                <a:gd name="T59" fmla="*/ 142871 h 472"/>
                <a:gd name="T60" fmla="*/ 147927 w 619"/>
                <a:gd name="T61" fmla="*/ 79533 h 472"/>
                <a:gd name="T62" fmla="*/ 211479 w 619"/>
                <a:gd name="T63" fmla="*/ 26271 h 472"/>
                <a:gd name="T64" fmla="*/ 211479 w 619"/>
                <a:gd name="T65" fmla="*/ 142871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en-US" dirty="0"/>
            </a:p>
          </p:txBody>
        </p:sp>
        <p:sp>
          <p:nvSpPr>
            <p:cNvPr id="7" name="TextBox 6">
              <a:extLst>
                <a:ext uri="{FF2B5EF4-FFF2-40B4-BE49-F238E27FC236}">
                  <a16:creationId xmlns:a16="http://schemas.microsoft.com/office/drawing/2014/main" id="{DAD544B3-8265-FD7C-A65F-437DBEE1BEFC}"/>
                </a:ext>
              </a:extLst>
            </p:cNvPr>
            <p:cNvSpPr txBox="1"/>
            <p:nvPr/>
          </p:nvSpPr>
          <p:spPr>
            <a:xfrm>
              <a:off x="1117600" y="2949820"/>
              <a:ext cx="1603829" cy="338554"/>
            </a:xfrm>
            <a:prstGeom prst="rect">
              <a:avLst/>
            </a:prstGeom>
            <a:noFill/>
          </p:spPr>
          <p:txBody>
            <a:bodyPr wrap="square" rtlCol="0">
              <a:spAutoFit/>
            </a:bodyPr>
            <a:lstStyle/>
            <a:p>
              <a:r>
                <a:rPr lang="en-US" sz="1600" dirty="0">
                  <a:solidFill>
                    <a:schemeClr val="bg1"/>
                  </a:solidFill>
                </a:rPr>
                <a:t>enquiries.org</a:t>
              </a:r>
            </a:p>
          </p:txBody>
        </p:sp>
      </p:grpSp>
      <p:pic>
        <p:nvPicPr>
          <p:cNvPr id="10" name="Picture 9" descr="A black and white logo&#10;&#10;Description automatically generated">
            <a:extLst>
              <a:ext uri="{FF2B5EF4-FFF2-40B4-BE49-F238E27FC236}">
                <a16:creationId xmlns:a16="http://schemas.microsoft.com/office/drawing/2014/main" id="{0033D24F-3A93-55E8-AD76-3AA64927EFC2}"/>
              </a:ext>
            </a:extLst>
          </p:cNvPr>
          <p:cNvPicPr>
            <a:picLocks noChangeAspect="1"/>
          </p:cNvPicPr>
          <p:nvPr/>
        </p:nvPicPr>
        <p:blipFill>
          <a:blip r:embed="rId2"/>
          <a:stretch>
            <a:fillRect/>
          </a:stretch>
        </p:blipFill>
        <p:spPr>
          <a:xfrm>
            <a:off x="7024914" y="1968702"/>
            <a:ext cx="4093028" cy="1257666"/>
          </a:xfrm>
          <a:prstGeom prst="rect">
            <a:avLst/>
          </a:prstGeom>
        </p:spPr>
      </p:pic>
      <p:cxnSp>
        <p:nvCxnSpPr>
          <p:cNvPr id="13" name="Straight Connector 12">
            <a:extLst>
              <a:ext uri="{FF2B5EF4-FFF2-40B4-BE49-F238E27FC236}">
                <a16:creationId xmlns:a16="http://schemas.microsoft.com/office/drawing/2014/main" id="{301E2F8C-7DE1-606D-988F-1C3E19764946}"/>
              </a:ext>
            </a:extLst>
          </p:cNvPr>
          <p:cNvCxnSpPr>
            <a:cxnSpLocks/>
          </p:cNvCxnSpPr>
          <p:nvPr/>
        </p:nvCxnSpPr>
        <p:spPr>
          <a:xfrm>
            <a:off x="6125028" y="2096875"/>
            <a:ext cx="0" cy="226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913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ydro Theme">
  <a:themeElements>
    <a:clrScheme name="ICMM">
      <a:dk1>
        <a:srgbClr val="000000"/>
      </a:dk1>
      <a:lt1>
        <a:srgbClr val="FFFFFF"/>
      </a:lt1>
      <a:dk2>
        <a:srgbClr val="003C3C"/>
      </a:dk2>
      <a:lt2>
        <a:srgbClr val="B9C8C3"/>
      </a:lt2>
      <a:accent1>
        <a:srgbClr val="00C8AA"/>
      </a:accent1>
      <a:accent2>
        <a:srgbClr val="003C3C"/>
      </a:accent2>
      <a:accent3>
        <a:srgbClr val="B4E1D7"/>
      </a:accent3>
      <a:accent4>
        <a:srgbClr val="EBE623"/>
      </a:accent4>
      <a:accent5>
        <a:srgbClr val="FF5A5A"/>
      </a:accent5>
      <a:accent6>
        <a:srgbClr val="5F7878"/>
      </a:accent6>
      <a:hlink>
        <a:srgbClr val="003C3C"/>
      </a:hlink>
      <a:folHlink>
        <a:srgbClr val="5F7878"/>
      </a:folHlink>
    </a:clrScheme>
    <a:fontScheme name="ICMM">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solidFill>
              <a:schemeClr val="tx2"/>
            </a:solidFill>
          </a:defRPr>
        </a:defPPr>
      </a:lstStyle>
    </a:txDef>
  </a:objectDefaults>
  <a:extraClrSchemeLst/>
  <a:extLst>
    <a:ext uri="{05A4C25C-085E-4340-85A3-A5531E510DB2}">
      <thm15:themeFamily xmlns:thm15="http://schemas.microsoft.com/office/thememl/2012/main" name="PPT.pptx" id="{51D56A91-C787-43AF-8184-51A6FFB0D06E}" vid="{00FA3DBC-A62C-4CA8-B86D-98CB225270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7806B5FFDF9A4793CD5F18B6659BF2" ma:contentTypeVersion="17" ma:contentTypeDescription="Create a new document." ma:contentTypeScope="" ma:versionID="61495b89ca9e5d7d4c1a96675659c880">
  <xsd:schema xmlns:xsd="http://www.w3.org/2001/XMLSchema" xmlns:xs="http://www.w3.org/2001/XMLSchema" xmlns:p="http://schemas.microsoft.com/office/2006/metadata/properties" xmlns:ns2="a5bce02d-2058-40a1-a6ff-0a112af09d9f" xmlns:ns3="72697c1a-bd28-4733-a57b-b00ad0f48605" targetNamespace="http://schemas.microsoft.com/office/2006/metadata/properties" ma:root="true" ma:fieldsID="0b7cf3ce74042a99e3a9d0b22f274d76" ns2:_="" ns3:_="">
    <xsd:import namespace="a5bce02d-2058-40a1-a6ff-0a112af09d9f"/>
    <xsd:import namespace="72697c1a-bd28-4733-a57b-b00ad0f486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Not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ce02d-2058-40a1-a6ff-0a112af09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cd5ce1-a873-4b08-9b8a-1fde0424736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697c1a-bd28-4733-a57b-b00ad0f4860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5af8eb2-48ac-4120-9228-fda88e3d13d8}" ma:internalName="TaxCatchAll" ma:showField="CatchAllData" ma:web="72697c1a-bd28-4733-a57b-b00ad0f48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a5bce02d-2058-40a1-a6ff-0a112af09d9f" xsi:nil="true"/>
    <lcf76f155ced4ddcb4097134ff3c332f xmlns="a5bce02d-2058-40a1-a6ff-0a112af09d9f">
      <Terms xmlns="http://schemas.microsoft.com/office/infopath/2007/PartnerControls"/>
    </lcf76f155ced4ddcb4097134ff3c332f>
    <TaxCatchAll xmlns="72697c1a-bd28-4733-a57b-b00ad0f48605" xsi:nil="true"/>
  </documentManagement>
</p:properties>
</file>

<file path=customXml/itemProps1.xml><?xml version="1.0" encoding="utf-8"?>
<ds:datastoreItem xmlns:ds="http://schemas.openxmlformats.org/officeDocument/2006/customXml" ds:itemID="{9F9E6F1B-D00B-474A-B72B-23BBCCFF10F3}">
  <ds:schemaRefs>
    <ds:schemaRef ds:uri="http://schemas.microsoft.com/sharepoint/v3/contenttype/forms"/>
  </ds:schemaRefs>
</ds:datastoreItem>
</file>

<file path=customXml/itemProps2.xml><?xml version="1.0" encoding="utf-8"?>
<ds:datastoreItem xmlns:ds="http://schemas.openxmlformats.org/officeDocument/2006/customXml" ds:itemID="{D4B5076F-7005-41D1-B819-E58A820E4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ce02d-2058-40a1-a6ff-0a112af09d9f"/>
    <ds:schemaRef ds:uri="72697c1a-bd28-4733-a57b-b00ad0f486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CBD54F-2605-453B-8175-AD07CC555325}">
  <ds:schemaRefs>
    <ds:schemaRef ds:uri="http://www.w3.org/XML/1998/namespace"/>
    <ds:schemaRef ds:uri="http://schemas.microsoft.com/office/infopath/2007/PartnerControls"/>
    <ds:schemaRef ds:uri="a5bce02d-2058-40a1-a6ff-0a112af09d9f"/>
    <ds:schemaRef ds:uri="72697c1a-bd28-4733-a57b-b00ad0f48605"/>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595</TotalTime>
  <Words>232</Words>
  <Application>Microsoft Macintosh PowerPoint</Application>
  <PresentationFormat>Widescreen</PresentationFormat>
  <Paragraphs>38</Paragraphs>
  <Slides>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Calibri</vt:lpstr>
      <vt:lpstr>Calibri Light</vt:lpstr>
      <vt:lpstr>Montserrat</vt:lpstr>
      <vt:lpstr>Montserrat Light</vt:lpstr>
      <vt:lpstr>Roboto</vt:lpstr>
      <vt:lpstr>Office Theme</vt:lpstr>
      <vt:lpstr>Hydro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McDonald</dc:creator>
  <cp:lastModifiedBy>Eve McDonald</cp:lastModifiedBy>
  <cp:revision>44</cp:revision>
  <dcterms:created xsi:type="dcterms:W3CDTF">2023-12-07T02:27:51Z</dcterms:created>
  <dcterms:modified xsi:type="dcterms:W3CDTF">2024-05-03T05:11:09Z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0x010100055D11B3BF8F004CAD0AB8E5D727FBEA</vt:lpwstr>
  </property>
  <property fmtid="{D5CDD505-2E9C-101B-9397-08002B2CF9AE}" pid="3" name="MediaServiceImageTags">
    <vt:lpwstr/>
  </property>
</Properties>
</file>